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71" r:id="rId9"/>
    <p:sldId id="262" r:id="rId10"/>
    <p:sldId id="263" r:id="rId11"/>
    <p:sldId id="270" r:id="rId12"/>
    <p:sldId id="264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95" r:id="rId28"/>
    <p:sldId id="296" r:id="rId29"/>
    <p:sldId id="297" r:id="rId30"/>
    <p:sldId id="293" r:id="rId31"/>
    <p:sldId id="294" r:id="rId32"/>
    <p:sldId id="292" r:id="rId33"/>
    <p:sldId id="286" r:id="rId34"/>
    <p:sldId id="287" r:id="rId35"/>
    <p:sldId id="288" r:id="rId36"/>
    <p:sldId id="289" r:id="rId37"/>
    <p:sldId id="290" r:id="rId38"/>
    <p:sldId id="291" r:id="rId39"/>
    <p:sldId id="269" r:id="rId40"/>
    <p:sldId id="266" r:id="rId41"/>
    <p:sldId id="267" r:id="rId42"/>
    <p:sldId id="268" r:id="rId43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654776-BBE4-4930-9EA2-2E8C445367BC}" v="140" dt="2024-08-27T15:06:30.853"/>
    <p1510:client id="{E32F681D-CC15-46AA-AE64-085845766CBE}" v="14" dt="2024-08-26T15:26:41.7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" y="2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tos Rogozsan, Marius Alexandru (VETSUISSE)" userId="dd515edf-a16c-4530-889d-6fd224853b27" providerId="ADAL" clId="{9058B79D-2524-4D06-95E8-6AC1882DB935}"/>
    <pc:docChg chg="modSld">
      <pc:chgData name="Botos Rogozsan, Marius Alexandru (VETSUISSE)" userId="dd515edf-a16c-4530-889d-6fd224853b27" providerId="ADAL" clId="{9058B79D-2524-4D06-95E8-6AC1882DB935}" dt="2024-08-15T13:53:02.834" v="32" actId="13926"/>
      <pc:docMkLst>
        <pc:docMk/>
      </pc:docMkLst>
      <pc:sldChg chg="modSp mod">
        <pc:chgData name="Botos Rogozsan, Marius Alexandru (VETSUISSE)" userId="dd515edf-a16c-4530-889d-6fd224853b27" providerId="ADAL" clId="{9058B79D-2524-4D06-95E8-6AC1882DB935}" dt="2024-08-15T13:12:09.311" v="13" actId="20577"/>
        <pc:sldMkLst>
          <pc:docMk/>
          <pc:sldMk cId="737995872" sldId="256"/>
        </pc:sldMkLst>
        <pc:spChg chg="mod">
          <ac:chgData name="Botos Rogozsan, Marius Alexandru (VETSUISSE)" userId="dd515edf-a16c-4530-889d-6fd224853b27" providerId="ADAL" clId="{9058B79D-2524-4D06-95E8-6AC1882DB935}" dt="2024-08-15T13:12:09.311" v="13" actId="20577"/>
          <ac:spMkLst>
            <pc:docMk/>
            <pc:sldMk cId="737995872" sldId="256"/>
            <ac:spMk id="3" creationId="{AC9A3D51-7134-E7BC-0C9B-5E3E07160DBF}"/>
          </ac:spMkLst>
        </pc:spChg>
      </pc:sldChg>
      <pc:sldChg chg="addSp modSp mod">
        <pc:chgData name="Botos Rogozsan, Marius Alexandru (VETSUISSE)" userId="dd515edf-a16c-4530-889d-6fd224853b27" providerId="ADAL" clId="{9058B79D-2524-4D06-95E8-6AC1882DB935}" dt="2024-08-15T13:15:52.749" v="23" actId="1076"/>
        <pc:sldMkLst>
          <pc:docMk/>
          <pc:sldMk cId="3367907501" sldId="259"/>
        </pc:sldMkLst>
        <pc:cxnChg chg="add mod">
          <ac:chgData name="Botos Rogozsan, Marius Alexandru (VETSUISSE)" userId="dd515edf-a16c-4530-889d-6fd224853b27" providerId="ADAL" clId="{9058B79D-2524-4D06-95E8-6AC1882DB935}" dt="2024-08-15T13:15:52.749" v="23" actId="1076"/>
          <ac:cxnSpMkLst>
            <pc:docMk/>
            <pc:sldMk cId="3367907501" sldId="259"/>
            <ac:cxnSpMk id="3" creationId="{C9859F69-8E76-4A2E-46CB-5749F060CA1A}"/>
          </ac:cxnSpMkLst>
        </pc:cxnChg>
      </pc:sldChg>
      <pc:sldChg chg="addSp modSp mod">
        <pc:chgData name="Botos Rogozsan, Marius Alexandru (VETSUISSE)" userId="dd515edf-a16c-4530-889d-6fd224853b27" providerId="ADAL" clId="{9058B79D-2524-4D06-95E8-6AC1882DB935}" dt="2024-08-15T13:16:02.451" v="25" actId="14100"/>
        <pc:sldMkLst>
          <pc:docMk/>
          <pc:sldMk cId="2025604373" sldId="260"/>
        </pc:sldMkLst>
        <pc:cxnChg chg="add mod">
          <ac:chgData name="Botos Rogozsan, Marius Alexandru (VETSUISSE)" userId="dd515edf-a16c-4530-889d-6fd224853b27" providerId="ADAL" clId="{9058B79D-2524-4D06-95E8-6AC1882DB935}" dt="2024-08-15T13:16:02.451" v="25" actId="14100"/>
          <ac:cxnSpMkLst>
            <pc:docMk/>
            <pc:sldMk cId="2025604373" sldId="260"/>
            <ac:cxnSpMk id="4" creationId="{827660A4-057E-C001-71F1-3D45C1C4EC52}"/>
          </ac:cxnSpMkLst>
        </pc:cxnChg>
      </pc:sldChg>
      <pc:sldChg chg="modSp mod">
        <pc:chgData name="Botos Rogozsan, Marius Alexandru (VETSUISSE)" userId="dd515edf-a16c-4530-889d-6fd224853b27" providerId="ADAL" clId="{9058B79D-2524-4D06-95E8-6AC1882DB935}" dt="2024-08-15T13:53:02.834" v="32" actId="13926"/>
        <pc:sldMkLst>
          <pc:docMk/>
          <pc:sldMk cId="257928483" sldId="264"/>
        </pc:sldMkLst>
        <pc:spChg chg="mod">
          <ac:chgData name="Botos Rogozsan, Marius Alexandru (VETSUISSE)" userId="dd515edf-a16c-4530-889d-6fd224853b27" providerId="ADAL" clId="{9058B79D-2524-4D06-95E8-6AC1882DB935}" dt="2024-08-15T13:12:42.511" v="15" actId="20577"/>
          <ac:spMkLst>
            <pc:docMk/>
            <pc:sldMk cId="257928483" sldId="264"/>
            <ac:spMk id="2" creationId="{743361D9-2122-E3E7-2931-6978E2947362}"/>
          </ac:spMkLst>
        </pc:spChg>
        <pc:spChg chg="mod">
          <ac:chgData name="Botos Rogozsan, Marius Alexandru (VETSUISSE)" userId="dd515edf-a16c-4530-889d-6fd224853b27" providerId="ADAL" clId="{9058B79D-2524-4D06-95E8-6AC1882DB935}" dt="2024-08-15T13:53:02.834" v="32" actId="13926"/>
          <ac:spMkLst>
            <pc:docMk/>
            <pc:sldMk cId="257928483" sldId="264"/>
            <ac:spMk id="3" creationId="{E5E74AC9-370F-12E1-57FC-3C1E089ECDB3}"/>
          </ac:spMkLst>
        </pc:spChg>
      </pc:sldChg>
      <pc:sldChg chg="modSp mod">
        <pc:chgData name="Botos Rogozsan, Marius Alexandru (VETSUISSE)" userId="dd515edf-a16c-4530-889d-6fd224853b27" providerId="ADAL" clId="{9058B79D-2524-4D06-95E8-6AC1882DB935}" dt="2024-08-15T13:24:21.788" v="26" actId="20577"/>
        <pc:sldMkLst>
          <pc:docMk/>
          <pc:sldMk cId="2604537844" sldId="267"/>
        </pc:sldMkLst>
        <pc:spChg chg="mod">
          <ac:chgData name="Botos Rogozsan, Marius Alexandru (VETSUISSE)" userId="dd515edf-a16c-4530-889d-6fd224853b27" providerId="ADAL" clId="{9058B79D-2524-4D06-95E8-6AC1882DB935}" dt="2024-08-15T13:24:21.788" v="26" actId="20577"/>
          <ac:spMkLst>
            <pc:docMk/>
            <pc:sldMk cId="2604537844" sldId="267"/>
            <ac:spMk id="3" creationId="{87D12FDF-7351-3025-F9AD-4C5B8F3C495C}"/>
          </ac:spMkLst>
        </pc:spChg>
      </pc:sldChg>
    </pc:docChg>
  </pc:docChgLst>
  <pc:docChgLst>
    <pc:chgData name="Botos Rogozsan, Marius Alexandru (VETSUISSE)" userId="dd515edf-a16c-4530-889d-6fd224853b27" providerId="ADAL" clId="{935BBA8D-57B1-45DB-8C63-CA1CB96B2649}"/>
    <pc:docChg chg="custSel addSld modSld">
      <pc:chgData name="Botos Rogozsan, Marius Alexandru (VETSUISSE)" userId="dd515edf-a16c-4530-889d-6fd224853b27" providerId="ADAL" clId="{935BBA8D-57B1-45DB-8C63-CA1CB96B2649}" dt="2024-08-14T19:47:06.715" v="224" actId="1076"/>
      <pc:docMkLst>
        <pc:docMk/>
      </pc:docMkLst>
      <pc:sldChg chg="addSp modSp new mod">
        <pc:chgData name="Botos Rogozsan, Marius Alexandru (VETSUISSE)" userId="dd515edf-a16c-4530-889d-6fd224853b27" providerId="ADAL" clId="{935BBA8D-57B1-45DB-8C63-CA1CB96B2649}" dt="2024-08-14T19:47:06.715" v="224" actId="1076"/>
        <pc:sldMkLst>
          <pc:docMk/>
          <pc:sldMk cId="3515342239" sldId="266"/>
        </pc:sldMkLst>
        <pc:spChg chg="mod">
          <ac:chgData name="Botos Rogozsan, Marius Alexandru (VETSUISSE)" userId="dd515edf-a16c-4530-889d-6fd224853b27" providerId="ADAL" clId="{935BBA8D-57B1-45DB-8C63-CA1CB96B2649}" dt="2024-08-14T19:44:07.143" v="7" actId="20577"/>
          <ac:spMkLst>
            <pc:docMk/>
            <pc:sldMk cId="3515342239" sldId="266"/>
            <ac:spMk id="2" creationId="{054EC808-86BA-6EAF-696D-0845E928004E}"/>
          </ac:spMkLst>
        </pc:spChg>
        <pc:spChg chg="mod">
          <ac:chgData name="Botos Rogozsan, Marius Alexandru (VETSUISSE)" userId="dd515edf-a16c-4530-889d-6fd224853b27" providerId="ADAL" clId="{935BBA8D-57B1-45DB-8C63-CA1CB96B2649}" dt="2024-08-14T19:44:41.952" v="88" actId="20577"/>
          <ac:spMkLst>
            <pc:docMk/>
            <pc:sldMk cId="3515342239" sldId="266"/>
            <ac:spMk id="3" creationId="{E7FB71A7-407A-A5EA-FF3D-436907565DDB}"/>
          </ac:spMkLst>
        </pc:spChg>
        <pc:spChg chg="add">
          <ac:chgData name="Botos Rogozsan, Marius Alexandru (VETSUISSE)" userId="dd515edf-a16c-4530-889d-6fd224853b27" providerId="ADAL" clId="{935BBA8D-57B1-45DB-8C63-CA1CB96B2649}" dt="2024-08-14T19:47:01.939" v="221"/>
          <ac:spMkLst>
            <pc:docMk/>
            <pc:sldMk cId="3515342239" sldId="266"/>
            <ac:spMk id="4" creationId="{8DC20633-F455-1D8A-43C4-B3FB13F6D6F9}"/>
          </ac:spMkLst>
        </pc:spChg>
        <pc:picChg chg="add mod">
          <ac:chgData name="Botos Rogozsan, Marius Alexandru (VETSUISSE)" userId="dd515edf-a16c-4530-889d-6fd224853b27" providerId="ADAL" clId="{935BBA8D-57B1-45DB-8C63-CA1CB96B2649}" dt="2024-08-14T19:47:06.715" v="224" actId="1076"/>
          <ac:picMkLst>
            <pc:docMk/>
            <pc:sldMk cId="3515342239" sldId="266"/>
            <ac:picMk id="5" creationId="{5F2526D1-45FB-E6DB-0652-76BEB0D336C7}"/>
          </ac:picMkLst>
        </pc:picChg>
      </pc:sldChg>
      <pc:sldChg chg="addSp modSp new mod">
        <pc:chgData name="Botos Rogozsan, Marius Alexandru (VETSUISSE)" userId="dd515edf-a16c-4530-889d-6fd224853b27" providerId="ADAL" clId="{935BBA8D-57B1-45DB-8C63-CA1CB96B2649}" dt="2024-08-14T19:46:54.107" v="220" actId="255"/>
        <pc:sldMkLst>
          <pc:docMk/>
          <pc:sldMk cId="2604537844" sldId="267"/>
        </pc:sldMkLst>
        <pc:spChg chg="mod">
          <ac:chgData name="Botos Rogozsan, Marius Alexandru (VETSUISSE)" userId="dd515edf-a16c-4530-889d-6fd224853b27" providerId="ADAL" clId="{935BBA8D-57B1-45DB-8C63-CA1CB96B2649}" dt="2024-08-14T19:44:14.783" v="15" actId="20577"/>
          <ac:spMkLst>
            <pc:docMk/>
            <pc:sldMk cId="2604537844" sldId="267"/>
            <ac:spMk id="2" creationId="{EFBBE785-25C4-B526-2660-5DD2B035CBF9}"/>
          </ac:spMkLst>
        </pc:spChg>
        <pc:spChg chg="mod">
          <ac:chgData name="Botos Rogozsan, Marius Alexandru (VETSUISSE)" userId="dd515edf-a16c-4530-889d-6fd224853b27" providerId="ADAL" clId="{935BBA8D-57B1-45DB-8C63-CA1CB96B2649}" dt="2024-08-14T19:46:54.107" v="220" actId="255"/>
          <ac:spMkLst>
            <pc:docMk/>
            <pc:sldMk cId="2604537844" sldId="267"/>
            <ac:spMk id="3" creationId="{87D12FDF-7351-3025-F9AD-4C5B8F3C495C}"/>
          </ac:spMkLst>
        </pc:spChg>
        <pc:spChg chg="add">
          <ac:chgData name="Botos Rogozsan, Marius Alexandru (VETSUISSE)" userId="dd515edf-a16c-4530-889d-6fd224853b27" providerId="ADAL" clId="{935BBA8D-57B1-45DB-8C63-CA1CB96B2649}" dt="2024-08-14T19:45:38.529" v="123"/>
          <ac:spMkLst>
            <pc:docMk/>
            <pc:sldMk cId="2604537844" sldId="267"/>
            <ac:spMk id="4" creationId="{6CCB0CCE-BD5B-8F6F-942F-73024FFF7DCB}"/>
          </ac:spMkLst>
        </pc:spChg>
        <pc:picChg chg="add mod">
          <ac:chgData name="Botos Rogozsan, Marius Alexandru (VETSUISSE)" userId="dd515edf-a16c-4530-889d-6fd224853b27" providerId="ADAL" clId="{935BBA8D-57B1-45DB-8C63-CA1CB96B2649}" dt="2024-08-14T19:45:46.230" v="126" actId="1076"/>
          <ac:picMkLst>
            <pc:docMk/>
            <pc:sldMk cId="2604537844" sldId="267"/>
            <ac:picMk id="5" creationId="{D5B1BCFD-09E2-E073-50D6-CD4CCE9290D0}"/>
          </ac:picMkLst>
        </pc:picChg>
      </pc:sldChg>
      <pc:sldChg chg="addSp delSp modSp new mod">
        <pc:chgData name="Botos Rogozsan, Marius Alexandru (VETSUISSE)" userId="dd515edf-a16c-4530-889d-6fd224853b27" providerId="ADAL" clId="{935BBA8D-57B1-45DB-8C63-CA1CB96B2649}" dt="2024-08-14T19:45:26.666" v="122" actId="255"/>
        <pc:sldMkLst>
          <pc:docMk/>
          <pc:sldMk cId="2005490431" sldId="268"/>
        </pc:sldMkLst>
        <pc:spChg chg="mod">
          <ac:chgData name="Botos Rogozsan, Marius Alexandru (VETSUISSE)" userId="dd515edf-a16c-4530-889d-6fd224853b27" providerId="ADAL" clId="{935BBA8D-57B1-45DB-8C63-CA1CB96B2649}" dt="2024-08-14T19:44:53.553" v="117" actId="20577"/>
          <ac:spMkLst>
            <pc:docMk/>
            <pc:sldMk cId="2005490431" sldId="268"/>
            <ac:spMk id="2" creationId="{FA20C52F-32B5-7888-6514-86FA5FD6A689}"/>
          </ac:spMkLst>
        </pc:spChg>
        <pc:spChg chg="del">
          <ac:chgData name="Botos Rogozsan, Marius Alexandru (VETSUISSE)" userId="dd515edf-a16c-4530-889d-6fd224853b27" providerId="ADAL" clId="{935BBA8D-57B1-45DB-8C63-CA1CB96B2649}" dt="2024-08-14T19:44:55.397" v="118"/>
          <ac:spMkLst>
            <pc:docMk/>
            <pc:sldMk cId="2005490431" sldId="268"/>
            <ac:spMk id="3" creationId="{B319CB9A-FC37-8D51-8732-62B038D36183}"/>
          </ac:spMkLst>
        </pc:spChg>
        <pc:spChg chg="add mod">
          <ac:chgData name="Botos Rogozsan, Marius Alexandru (VETSUISSE)" userId="dd515edf-a16c-4530-889d-6fd224853b27" providerId="ADAL" clId="{935BBA8D-57B1-45DB-8C63-CA1CB96B2649}" dt="2024-08-14T19:45:26.666" v="122" actId="255"/>
          <ac:spMkLst>
            <pc:docMk/>
            <pc:sldMk cId="2005490431" sldId="268"/>
            <ac:spMk id="4" creationId="{7D05ABCF-5B59-0C7D-B1E1-4341E445F422}"/>
          </ac:spMkLst>
        </pc:spChg>
      </pc:sldChg>
      <pc:sldChg chg="modSp new mod">
        <pc:chgData name="Botos Rogozsan, Marius Alexandru (VETSUISSE)" userId="dd515edf-a16c-4530-889d-6fd224853b27" providerId="ADAL" clId="{935BBA8D-57B1-45DB-8C63-CA1CB96B2649}" dt="2024-08-14T19:44:32.066" v="53" actId="20577"/>
        <pc:sldMkLst>
          <pc:docMk/>
          <pc:sldMk cId="3277765633" sldId="269"/>
        </pc:sldMkLst>
        <pc:spChg chg="mod">
          <ac:chgData name="Botos Rogozsan, Marius Alexandru (VETSUISSE)" userId="dd515edf-a16c-4530-889d-6fd224853b27" providerId="ADAL" clId="{935BBA8D-57B1-45DB-8C63-CA1CB96B2649}" dt="2024-08-14T19:44:24.647" v="29" actId="20577"/>
          <ac:spMkLst>
            <pc:docMk/>
            <pc:sldMk cId="3277765633" sldId="269"/>
            <ac:spMk id="2" creationId="{A0156199-7D10-47C9-D7CF-94DF88DBC6EE}"/>
          </ac:spMkLst>
        </pc:spChg>
        <pc:spChg chg="mod">
          <ac:chgData name="Botos Rogozsan, Marius Alexandru (VETSUISSE)" userId="dd515edf-a16c-4530-889d-6fd224853b27" providerId="ADAL" clId="{935BBA8D-57B1-45DB-8C63-CA1CB96B2649}" dt="2024-08-14T19:44:32.066" v="53" actId="20577"/>
          <ac:spMkLst>
            <pc:docMk/>
            <pc:sldMk cId="3277765633" sldId="269"/>
            <ac:spMk id="3" creationId="{42169B10-B78C-AD92-E7C7-5F357C12B4FD}"/>
          </ac:spMkLst>
        </pc:spChg>
      </pc:sldChg>
    </pc:docChg>
  </pc:docChgLst>
  <pc:docChgLst>
    <pc:chgData name="Botos Rogozsan, Marius Alexandru (VETSUISSE)" userId="dd515edf-a16c-4530-889d-6fd224853b27" providerId="ADAL" clId="{28654776-BBE4-4930-9EA2-2E8C445367BC}"/>
    <pc:docChg chg="undo redo custSel addSld modSld sldOrd">
      <pc:chgData name="Botos Rogozsan, Marius Alexandru (VETSUISSE)" userId="dd515edf-a16c-4530-889d-6fd224853b27" providerId="ADAL" clId="{28654776-BBE4-4930-9EA2-2E8C445367BC}" dt="2024-08-27T15:06:34.882" v="994" actId="14100"/>
      <pc:docMkLst>
        <pc:docMk/>
      </pc:docMkLst>
      <pc:sldChg chg="modSp mod">
        <pc:chgData name="Botos Rogozsan, Marius Alexandru (VETSUISSE)" userId="dd515edf-a16c-4530-889d-6fd224853b27" providerId="ADAL" clId="{28654776-BBE4-4930-9EA2-2E8C445367BC}" dt="2024-08-22T10:47:38.674" v="3" actId="20577"/>
        <pc:sldMkLst>
          <pc:docMk/>
          <pc:sldMk cId="737995872" sldId="256"/>
        </pc:sldMkLst>
        <pc:spChg chg="mod">
          <ac:chgData name="Botos Rogozsan, Marius Alexandru (VETSUISSE)" userId="dd515edf-a16c-4530-889d-6fd224853b27" providerId="ADAL" clId="{28654776-BBE4-4930-9EA2-2E8C445367BC}" dt="2024-08-22T10:47:38.674" v="3" actId="20577"/>
          <ac:spMkLst>
            <pc:docMk/>
            <pc:sldMk cId="737995872" sldId="256"/>
            <ac:spMk id="3" creationId="{AC9A3D51-7134-E7BC-0C9B-5E3E07160DBF}"/>
          </ac:spMkLst>
        </pc:spChg>
      </pc:sldChg>
      <pc:sldChg chg="modSp mod">
        <pc:chgData name="Botos Rogozsan, Marius Alexandru (VETSUISSE)" userId="dd515edf-a16c-4530-889d-6fd224853b27" providerId="ADAL" clId="{28654776-BBE4-4930-9EA2-2E8C445367BC}" dt="2024-08-22T10:47:54.226" v="32" actId="20577"/>
        <pc:sldMkLst>
          <pc:docMk/>
          <pc:sldMk cId="257928483" sldId="264"/>
        </pc:sldMkLst>
        <pc:spChg chg="mod">
          <ac:chgData name="Botos Rogozsan, Marius Alexandru (VETSUISSE)" userId="dd515edf-a16c-4530-889d-6fd224853b27" providerId="ADAL" clId="{28654776-BBE4-4930-9EA2-2E8C445367BC}" dt="2024-08-22T10:47:54.226" v="32" actId="20577"/>
          <ac:spMkLst>
            <pc:docMk/>
            <pc:sldMk cId="257928483" sldId="264"/>
            <ac:spMk id="3" creationId="{E5E74AC9-370F-12E1-57FC-3C1E089ECDB3}"/>
          </ac:spMkLst>
        </pc:spChg>
      </pc:sldChg>
      <pc:sldChg chg="addSp modSp add mod">
        <pc:chgData name="Botos Rogozsan, Marius Alexandru (VETSUISSE)" userId="dd515edf-a16c-4530-889d-6fd224853b27" providerId="ADAL" clId="{28654776-BBE4-4930-9EA2-2E8C445367BC}" dt="2024-08-27T08:05:31.560" v="799" actId="13926"/>
        <pc:sldMkLst>
          <pc:docMk/>
          <pc:sldMk cId="981389039" sldId="272"/>
        </pc:sldMkLst>
        <pc:spChg chg="mod">
          <ac:chgData name="Botos Rogozsan, Marius Alexandru (VETSUISSE)" userId="dd515edf-a16c-4530-889d-6fd224853b27" providerId="ADAL" clId="{28654776-BBE4-4930-9EA2-2E8C445367BC}" dt="2024-08-27T06:34:31.237" v="157" actId="14100"/>
          <ac:spMkLst>
            <pc:docMk/>
            <pc:sldMk cId="981389039" sldId="272"/>
            <ac:spMk id="2" creationId="{743361D9-2122-E3E7-2931-6978E2947362}"/>
          </ac:spMkLst>
        </pc:spChg>
        <pc:spChg chg="mod">
          <ac:chgData name="Botos Rogozsan, Marius Alexandru (VETSUISSE)" userId="dd515edf-a16c-4530-889d-6fd224853b27" providerId="ADAL" clId="{28654776-BBE4-4930-9EA2-2E8C445367BC}" dt="2024-08-27T08:05:31.560" v="799" actId="13926"/>
          <ac:spMkLst>
            <pc:docMk/>
            <pc:sldMk cId="981389039" sldId="272"/>
            <ac:spMk id="3" creationId="{E5E74AC9-370F-12E1-57FC-3C1E089ECDB3}"/>
          </ac:spMkLst>
        </pc:spChg>
        <pc:spChg chg="add mod">
          <ac:chgData name="Botos Rogozsan, Marius Alexandru (VETSUISSE)" userId="dd515edf-a16c-4530-889d-6fd224853b27" providerId="ADAL" clId="{28654776-BBE4-4930-9EA2-2E8C445367BC}" dt="2024-08-27T06:34:27.339" v="156" actId="1076"/>
          <ac:spMkLst>
            <pc:docMk/>
            <pc:sldMk cId="981389039" sldId="272"/>
            <ac:spMk id="5" creationId="{328A64AD-DDF3-9431-DFFE-3F9FCD188D8C}"/>
          </ac:spMkLst>
        </pc:spChg>
      </pc:sldChg>
      <pc:sldChg chg="addSp modSp new mod">
        <pc:chgData name="Botos Rogozsan, Marius Alexandru (VETSUISSE)" userId="dd515edf-a16c-4530-889d-6fd224853b27" providerId="ADAL" clId="{28654776-BBE4-4930-9EA2-2E8C445367BC}" dt="2024-08-27T06:37:51.254" v="268" actId="1076"/>
        <pc:sldMkLst>
          <pc:docMk/>
          <pc:sldMk cId="4251244523" sldId="273"/>
        </pc:sldMkLst>
        <pc:spChg chg="mod">
          <ac:chgData name="Botos Rogozsan, Marius Alexandru (VETSUISSE)" userId="dd515edf-a16c-4530-889d-6fd224853b27" providerId="ADAL" clId="{28654776-BBE4-4930-9EA2-2E8C445367BC}" dt="2024-08-27T06:37:29.238" v="262" actId="1076"/>
          <ac:spMkLst>
            <pc:docMk/>
            <pc:sldMk cId="4251244523" sldId="273"/>
            <ac:spMk id="2" creationId="{6AD54ED6-DA05-BF38-AF40-9318A32B019E}"/>
          </ac:spMkLst>
        </pc:spChg>
        <pc:spChg chg="mod">
          <ac:chgData name="Botos Rogozsan, Marius Alexandru (VETSUISSE)" userId="dd515edf-a16c-4530-889d-6fd224853b27" providerId="ADAL" clId="{28654776-BBE4-4930-9EA2-2E8C445367BC}" dt="2024-08-27T06:37:36.729" v="263" actId="1076"/>
          <ac:spMkLst>
            <pc:docMk/>
            <pc:sldMk cId="4251244523" sldId="273"/>
            <ac:spMk id="3" creationId="{705EA859-BD7C-8697-4A1A-12D9B9874850}"/>
          </ac:spMkLst>
        </pc:spChg>
        <pc:spChg chg="add">
          <ac:chgData name="Botos Rogozsan, Marius Alexandru (VETSUISSE)" userId="dd515edf-a16c-4530-889d-6fd224853b27" providerId="ADAL" clId="{28654776-BBE4-4930-9EA2-2E8C445367BC}" dt="2024-08-27T06:36:10.205" v="241"/>
          <ac:spMkLst>
            <pc:docMk/>
            <pc:sldMk cId="4251244523" sldId="273"/>
            <ac:spMk id="4" creationId="{D720B165-5AD4-3E6E-E3CA-10F13CA4E730}"/>
          </ac:spMkLst>
        </pc:spChg>
        <pc:spChg chg="add">
          <ac:chgData name="Botos Rogozsan, Marius Alexandru (VETSUISSE)" userId="dd515edf-a16c-4530-889d-6fd224853b27" providerId="ADAL" clId="{28654776-BBE4-4930-9EA2-2E8C445367BC}" dt="2024-08-27T06:36:27.854" v="245"/>
          <ac:spMkLst>
            <pc:docMk/>
            <pc:sldMk cId="4251244523" sldId="273"/>
            <ac:spMk id="6" creationId="{B8F322DE-F0CB-B064-8699-773DAA4D476E}"/>
          </ac:spMkLst>
        </pc:spChg>
        <pc:spChg chg="add">
          <ac:chgData name="Botos Rogozsan, Marius Alexandru (VETSUISSE)" userId="dd515edf-a16c-4530-889d-6fd224853b27" providerId="ADAL" clId="{28654776-BBE4-4930-9EA2-2E8C445367BC}" dt="2024-08-27T06:36:43.141" v="249"/>
          <ac:spMkLst>
            <pc:docMk/>
            <pc:sldMk cId="4251244523" sldId="273"/>
            <ac:spMk id="8" creationId="{243B9FA3-F1BA-AA01-B50E-B68EFF957A1F}"/>
          </ac:spMkLst>
        </pc:spChg>
        <pc:picChg chg="add mod">
          <ac:chgData name="Botos Rogozsan, Marius Alexandru (VETSUISSE)" userId="dd515edf-a16c-4530-889d-6fd224853b27" providerId="ADAL" clId="{28654776-BBE4-4930-9EA2-2E8C445367BC}" dt="2024-08-27T06:37:51.254" v="268" actId="1076"/>
          <ac:picMkLst>
            <pc:docMk/>
            <pc:sldMk cId="4251244523" sldId="273"/>
            <ac:picMk id="5" creationId="{EEF774E9-95AD-9C54-D89E-8B95D8AFCF6A}"/>
          </ac:picMkLst>
        </pc:picChg>
        <pc:picChg chg="add mod">
          <ac:chgData name="Botos Rogozsan, Marius Alexandru (VETSUISSE)" userId="dd515edf-a16c-4530-889d-6fd224853b27" providerId="ADAL" clId="{28654776-BBE4-4930-9EA2-2E8C445367BC}" dt="2024-08-27T06:37:40.684" v="265" actId="1076"/>
          <ac:picMkLst>
            <pc:docMk/>
            <pc:sldMk cId="4251244523" sldId="273"/>
            <ac:picMk id="7" creationId="{0685105D-F1EA-AAEF-0CC5-79DBCDF060B2}"/>
          </ac:picMkLst>
        </pc:picChg>
        <pc:picChg chg="add mod">
          <ac:chgData name="Botos Rogozsan, Marius Alexandru (VETSUISSE)" userId="dd515edf-a16c-4530-889d-6fd224853b27" providerId="ADAL" clId="{28654776-BBE4-4930-9EA2-2E8C445367BC}" dt="2024-08-27T06:37:38.909" v="264" actId="1076"/>
          <ac:picMkLst>
            <pc:docMk/>
            <pc:sldMk cId="4251244523" sldId="273"/>
            <ac:picMk id="9" creationId="{B339CD2E-F958-4729-AA30-38D577843F44}"/>
          </ac:picMkLst>
        </pc:picChg>
      </pc:sldChg>
      <pc:sldChg chg="addSp delSp modSp add mod">
        <pc:chgData name="Botos Rogozsan, Marius Alexandru (VETSUISSE)" userId="dd515edf-a16c-4530-889d-6fd224853b27" providerId="ADAL" clId="{28654776-BBE4-4930-9EA2-2E8C445367BC}" dt="2024-08-27T15:06:34.882" v="994" actId="14100"/>
        <pc:sldMkLst>
          <pc:docMk/>
          <pc:sldMk cId="366314242" sldId="274"/>
        </pc:sldMkLst>
        <pc:spChg chg="mod">
          <ac:chgData name="Botos Rogozsan, Marius Alexandru (VETSUISSE)" userId="dd515edf-a16c-4530-889d-6fd224853b27" providerId="ADAL" clId="{28654776-BBE4-4930-9EA2-2E8C445367BC}" dt="2024-08-27T15:00:05.934" v="965" actId="20577"/>
          <ac:spMkLst>
            <pc:docMk/>
            <pc:sldMk cId="366314242" sldId="274"/>
            <ac:spMk id="3" creationId="{705EA859-BD7C-8697-4A1A-12D9B9874850}"/>
          </ac:spMkLst>
        </pc:spChg>
        <pc:spChg chg="add">
          <ac:chgData name="Botos Rogozsan, Marius Alexandru (VETSUISSE)" userId="dd515edf-a16c-4530-889d-6fd224853b27" providerId="ADAL" clId="{28654776-BBE4-4930-9EA2-2E8C445367BC}" dt="2024-08-27T15:06:26.936" v="992"/>
          <ac:spMkLst>
            <pc:docMk/>
            <pc:sldMk cId="366314242" sldId="274"/>
            <ac:spMk id="4" creationId="{AC63AB70-D506-280F-A693-73F29387B3ED}"/>
          </ac:spMkLst>
        </pc:spChg>
        <pc:picChg chg="del">
          <ac:chgData name="Botos Rogozsan, Marius Alexandru (VETSUISSE)" userId="dd515edf-a16c-4530-889d-6fd224853b27" providerId="ADAL" clId="{28654776-BBE4-4930-9EA2-2E8C445367BC}" dt="2024-08-27T06:39:42.238" v="272" actId="478"/>
          <ac:picMkLst>
            <pc:docMk/>
            <pc:sldMk cId="366314242" sldId="274"/>
            <ac:picMk id="5" creationId="{EEF774E9-95AD-9C54-D89E-8B95D8AFCF6A}"/>
          </ac:picMkLst>
        </pc:picChg>
        <pc:picChg chg="add mod">
          <ac:chgData name="Botos Rogozsan, Marius Alexandru (VETSUISSE)" userId="dd515edf-a16c-4530-889d-6fd224853b27" providerId="ADAL" clId="{28654776-BBE4-4930-9EA2-2E8C445367BC}" dt="2024-08-27T15:06:34.882" v="994" actId="14100"/>
          <ac:picMkLst>
            <pc:docMk/>
            <pc:sldMk cId="366314242" sldId="274"/>
            <ac:picMk id="6" creationId="{6691FE65-A0C6-B899-88EC-533106955D4A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6:39:41.697" v="271" actId="478"/>
          <ac:picMkLst>
            <pc:docMk/>
            <pc:sldMk cId="366314242" sldId="274"/>
            <ac:picMk id="7" creationId="{0685105D-F1EA-AAEF-0CC5-79DBCDF060B2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6:39:40.961" v="270" actId="478"/>
          <ac:picMkLst>
            <pc:docMk/>
            <pc:sldMk cId="366314242" sldId="274"/>
            <ac:picMk id="9" creationId="{B339CD2E-F958-4729-AA30-38D577843F44}"/>
          </ac:picMkLst>
        </pc:picChg>
      </pc:sldChg>
      <pc:sldChg chg="addSp delSp modSp add mod ord">
        <pc:chgData name="Botos Rogozsan, Marius Alexandru (VETSUISSE)" userId="dd515edf-a16c-4530-889d-6fd224853b27" providerId="ADAL" clId="{28654776-BBE4-4930-9EA2-2E8C445367BC}" dt="2024-08-27T06:43:56.326" v="326" actId="1076"/>
        <pc:sldMkLst>
          <pc:docMk/>
          <pc:sldMk cId="3284866061" sldId="275"/>
        </pc:sldMkLst>
        <pc:spChg chg="mod">
          <ac:chgData name="Botos Rogozsan, Marius Alexandru (VETSUISSE)" userId="dd515edf-a16c-4530-889d-6fd224853b27" providerId="ADAL" clId="{28654776-BBE4-4930-9EA2-2E8C445367BC}" dt="2024-08-27T06:40:18.681" v="294" actId="1076"/>
          <ac:spMkLst>
            <pc:docMk/>
            <pc:sldMk cId="3284866061" sldId="275"/>
            <ac:spMk id="2" creationId="{6AD54ED6-DA05-BF38-AF40-9318A32B019E}"/>
          </ac:spMkLst>
        </pc:spChg>
        <pc:spChg chg="mod">
          <ac:chgData name="Botos Rogozsan, Marius Alexandru (VETSUISSE)" userId="dd515edf-a16c-4530-889d-6fd224853b27" providerId="ADAL" clId="{28654776-BBE4-4930-9EA2-2E8C445367BC}" dt="2024-08-27T06:40:24.698" v="298" actId="20577"/>
          <ac:spMkLst>
            <pc:docMk/>
            <pc:sldMk cId="3284866061" sldId="275"/>
            <ac:spMk id="3" creationId="{705EA859-BD7C-8697-4A1A-12D9B9874850}"/>
          </ac:spMkLst>
        </pc:spChg>
        <pc:spChg chg="add">
          <ac:chgData name="Botos Rogozsan, Marius Alexandru (VETSUISSE)" userId="dd515edf-a16c-4530-889d-6fd224853b27" providerId="ADAL" clId="{28654776-BBE4-4930-9EA2-2E8C445367BC}" dt="2024-08-27T06:42:17.690" v="299"/>
          <ac:spMkLst>
            <pc:docMk/>
            <pc:sldMk cId="3284866061" sldId="275"/>
            <ac:spMk id="4" creationId="{C646A6CA-8137-7048-E7D6-2926EEE21562}"/>
          </ac:spMkLst>
        </pc:spChg>
        <pc:spChg chg="add">
          <ac:chgData name="Botos Rogozsan, Marius Alexandru (VETSUISSE)" userId="dd515edf-a16c-4530-889d-6fd224853b27" providerId="ADAL" clId="{28654776-BBE4-4930-9EA2-2E8C445367BC}" dt="2024-08-27T06:42:42.696" v="310"/>
          <ac:spMkLst>
            <pc:docMk/>
            <pc:sldMk cId="3284866061" sldId="275"/>
            <ac:spMk id="8" creationId="{932E912B-6578-DD57-57AB-C5001DDA44F9}"/>
          </ac:spMkLst>
        </pc:spChg>
        <pc:spChg chg="add">
          <ac:chgData name="Botos Rogozsan, Marius Alexandru (VETSUISSE)" userId="dd515edf-a16c-4530-889d-6fd224853b27" providerId="ADAL" clId="{28654776-BBE4-4930-9EA2-2E8C445367BC}" dt="2024-08-27T06:43:47.166" v="323"/>
          <ac:spMkLst>
            <pc:docMk/>
            <pc:sldMk cId="3284866061" sldId="275"/>
            <ac:spMk id="11" creationId="{94DFC9F2-6886-3E70-AD97-590D595C4642}"/>
          </ac:spMkLst>
        </pc:spChg>
        <pc:picChg chg="del mod">
          <ac:chgData name="Botos Rogozsan, Marius Alexandru (VETSUISSE)" userId="dd515edf-a16c-4530-889d-6fd224853b27" providerId="ADAL" clId="{28654776-BBE4-4930-9EA2-2E8C445367BC}" dt="2024-08-27T06:42:27.552" v="305" actId="478"/>
          <ac:picMkLst>
            <pc:docMk/>
            <pc:sldMk cId="3284866061" sldId="275"/>
            <ac:picMk id="5" creationId="{EEF774E9-95AD-9C54-D89E-8B95D8AFCF6A}"/>
          </ac:picMkLst>
        </pc:picChg>
        <pc:picChg chg="add del mod">
          <ac:chgData name="Botos Rogozsan, Marius Alexandru (VETSUISSE)" userId="dd515edf-a16c-4530-889d-6fd224853b27" providerId="ADAL" clId="{28654776-BBE4-4930-9EA2-2E8C445367BC}" dt="2024-08-27T06:43:18.788" v="319" actId="14100"/>
          <ac:picMkLst>
            <pc:docMk/>
            <pc:sldMk cId="3284866061" sldId="275"/>
            <ac:picMk id="6" creationId="{2A9C69FB-D605-796C-A553-D60CC372CAB9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6:42:42.104" v="309" actId="478"/>
          <ac:picMkLst>
            <pc:docMk/>
            <pc:sldMk cId="3284866061" sldId="275"/>
            <ac:picMk id="7" creationId="{0685105D-F1EA-AAEF-0CC5-79DBCDF060B2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6:43:32.912" v="322" actId="478"/>
          <ac:picMkLst>
            <pc:docMk/>
            <pc:sldMk cId="3284866061" sldId="275"/>
            <ac:picMk id="9" creationId="{B339CD2E-F958-4729-AA30-38D577843F44}"/>
          </ac:picMkLst>
        </pc:picChg>
        <pc:picChg chg="add mod">
          <ac:chgData name="Botos Rogozsan, Marius Alexandru (VETSUISSE)" userId="dd515edf-a16c-4530-889d-6fd224853b27" providerId="ADAL" clId="{28654776-BBE4-4930-9EA2-2E8C445367BC}" dt="2024-08-27T06:43:27.415" v="321" actId="1076"/>
          <ac:picMkLst>
            <pc:docMk/>
            <pc:sldMk cId="3284866061" sldId="275"/>
            <ac:picMk id="10" creationId="{D61FB53A-8E7F-9EA8-E815-CD6B2E898BAF}"/>
          </ac:picMkLst>
        </pc:picChg>
        <pc:picChg chg="add mod">
          <ac:chgData name="Botos Rogozsan, Marius Alexandru (VETSUISSE)" userId="dd515edf-a16c-4530-889d-6fd224853b27" providerId="ADAL" clId="{28654776-BBE4-4930-9EA2-2E8C445367BC}" dt="2024-08-27T06:43:56.326" v="326" actId="1076"/>
          <ac:picMkLst>
            <pc:docMk/>
            <pc:sldMk cId="3284866061" sldId="275"/>
            <ac:picMk id="12" creationId="{C455E870-F259-E782-420B-B00C5A9065DE}"/>
          </ac:picMkLst>
        </pc:picChg>
      </pc:sldChg>
      <pc:sldChg chg="addSp delSp modSp add mod">
        <pc:chgData name="Botos Rogozsan, Marius Alexandru (VETSUISSE)" userId="dd515edf-a16c-4530-889d-6fd224853b27" providerId="ADAL" clId="{28654776-BBE4-4930-9EA2-2E8C445367BC}" dt="2024-08-27T15:06:17.804" v="991" actId="14100"/>
        <pc:sldMkLst>
          <pc:docMk/>
          <pc:sldMk cId="1456559021" sldId="276"/>
        </pc:sldMkLst>
        <pc:spChg chg="add">
          <ac:chgData name="Botos Rogozsan, Marius Alexandru (VETSUISSE)" userId="dd515edf-a16c-4530-889d-6fd224853b27" providerId="ADAL" clId="{28654776-BBE4-4930-9EA2-2E8C445367BC}" dt="2024-08-27T15:06:13.125" v="989"/>
          <ac:spMkLst>
            <pc:docMk/>
            <pc:sldMk cId="1456559021" sldId="276"/>
            <ac:spMk id="4" creationId="{B77283F7-D08C-15AC-ADB8-0D4D151E07C7}"/>
          </ac:spMkLst>
        </pc:spChg>
        <pc:picChg chg="add mod">
          <ac:chgData name="Botos Rogozsan, Marius Alexandru (VETSUISSE)" userId="dd515edf-a16c-4530-889d-6fd224853b27" providerId="ADAL" clId="{28654776-BBE4-4930-9EA2-2E8C445367BC}" dt="2024-08-27T15:06:17.804" v="991" actId="14100"/>
          <ac:picMkLst>
            <pc:docMk/>
            <pc:sldMk cId="1456559021" sldId="276"/>
            <ac:picMk id="5" creationId="{BF81DE6C-A7DA-F70A-8FC5-A2C8470D3FDB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6:45:34.082" v="331" actId="478"/>
          <ac:picMkLst>
            <pc:docMk/>
            <pc:sldMk cId="1456559021" sldId="276"/>
            <ac:picMk id="6" creationId="{2A9C69FB-D605-796C-A553-D60CC372CAB9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6:45:33.507" v="330" actId="478"/>
          <ac:picMkLst>
            <pc:docMk/>
            <pc:sldMk cId="1456559021" sldId="276"/>
            <ac:picMk id="10" creationId="{D61FB53A-8E7F-9EA8-E815-CD6B2E898BAF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6:45:32.410" v="329" actId="478"/>
          <ac:picMkLst>
            <pc:docMk/>
            <pc:sldMk cId="1456559021" sldId="276"/>
            <ac:picMk id="12" creationId="{C455E870-F259-E782-420B-B00C5A9065DE}"/>
          </ac:picMkLst>
        </pc:picChg>
      </pc:sldChg>
      <pc:sldChg chg="addSp delSp modSp add mod">
        <pc:chgData name="Botos Rogozsan, Marius Alexandru (VETSUISSE)" userId="dd515edf-a16c-4530-889d-6fd224853b27" providerId="ADAL" clId="{28654776-BBE4-4930-9EA2-2E8C445367BC}" dt="2024-08-27T06:48:20.501" v="398" actId="14100"/>
        <pc:sldMkLst>
          <pc:docMk/>
          <pc:sldMk cId="1984579465" sldId="277"/>
        </pc:sldMkLst>
        <pc:spChg chg="mod">
          <ac:chgData name="Botos Rogozsan, Marius Alexandru (VETSUISSE)" userId="dd515edf-a16c-4530-889d-6fd224853b27" providerId="ADAL" clId="{28654776-BBE4-4930-9EA2-2E8C445367BC}" dt="2024-08-27T06:47:30.893" v="386" actId="1076"/>
          <ac:spMkLst>
            <pc:docMk/>
            <pc:sldMk cId="1984579465" sldId="277"/>
            <ac:spMk id="2" creationId="{6AD54ED6-DA05-BF38-AF40-9318A32B019E}"/>
          </ac:spMkLst>
        </pc:spChg>
        <pc:spChg chg="mod">
          <ac:chgData name="Botos Rogozsan, Marius Alexandru (VETSUISSE)" userId="dd515edf-a16c-4530-889d-6fd224853b27" providerId="ADAL" clId="{28654776-BBE4-4930-9EA2-2E8C445367BC}" dt="2024-08-27T06:45:49.048" v="364" actId="20577"/>
          <ac:spMkLst>
            <pc:docMk/>
            <pc:sldMk cId="1984579465" sldId="277"/>
            <ac:spMk id="3" creationId="{705EA859-BD7C-8697-4A1A-12D9B9874850}"/>
          </ac:spMkLst>
        </pc:spChg>
        <pc:spChg chg="add">
          <ac:chgData name="Botos Rogozsan, Marius Alexandru (VETSUISSE)" userId="dd515edf-a16c-4530-889d-6fd224853b27" providerId="ADAL" clId="{28654776-BBE4-4930-9EA2-2E8C445367BC}" dt="2024-08-27T06:46:42.876" v="369"/>
          <ac:spMkLst>
            <pc:docMk/>
            <pc:sldMk cId="1984579465" sldId="277"/>
            <ac:spMk id="4" creationId="{BA876273-D914-F21B-19D6-6061C2CB9295}"/>
          </ac:spMkLst>
        </pc:spChg>
        <pc:spChg chg="add">
          <ac:chgData name="Botos Rogozsan, Marius Alexandru (VETSUISSE)" userId="dd515edf-a16c-4530-889d-6fd224853b27" providerId="ADAL" clId="{28654776-BBE4-4930-9EA2-2E8C445367BC}" dt="2024-08-27T06:47:01.344" v="375"/>
          <ac:spMkLst>
            <pc:docMk/>
            <pc:sldMk cId="1984579465" sldId="277"/>
            <ac:spMk id="7" creationId="{200962FE-5E76-2BFB-CFDF-8D7DA5A0909D}"/>
          </ac:spMkLst>
        </pc:spChg>
        <pc:spChg chg="add">
          <ac:chgData name="Botos Rogozsan, Marius Alexandru (VETSUISSE)" userId="dd515edf-a16c-4530-889d-6fd224853b27" providerId="ADAL" clId="{28654776-BBE4-4930-9EA2-2E8C445367BC}" dt="2024-08-27T06:48:03.292" v="392"/>
          <ac:spMkLst>
            <pc:docMk/>
            <pc:sldMk cId="1984579465" sldId="277"/>
            <ac:spMk id="9" creationId="{AAA5D47E-12FB-241C-C726-9F80C42E4661}"/>
          </ac:spMkLst>
        </pc:spChg>
        <pc:picChg chg="add mod">
          <ac:chgData name="Botos Rogozsan, Marius Alexandru (VETSUISSE)" userId="dd515edf-a16c-4530-889d-6fd224853b27" providerId="ADAL" clId="{28654776-BBE4-4930-9EA2-2E8C445367BC}" dt="2024-08-27T06:47:41.302" v="389" actId="1076"/>
          <ac:picMkLst>
            <pc:docMk/>
            <pc:sldMk cId="1984579465" sldId="277"/>
            <ac:picMk id="5" creationId="{EB922169-5768-4AB9-2621-67AD6201611A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6:45:59.774" v="367" actId="478"/>
          <ac:picMkLst>
            <pc:docMk/>
            <pc:sldMk cId="1984579465" sldId="277"/>
            <ac:picMk id="6" creationId="{2A9C69FB-D605-796C-A553-D60CC372CAB9}"/>
          </ac:picMkLst>
        </pc:picChg>
        <pc:picChg chg="add mod">
          <ac:chgData name="Botos Rogozsan, Marius Alexandru (VETSUISSE)" userId="dd515edf-a16c-4530-889d-6fd224853b27" providerId="ADAL" clId="{28654776-BBE4-4930-9EA2-2E8C445367BC}" dt="2024-08-27T06:47:51.652" v="391" actId="1076"/>
          <ac:picMkLst>
            <pc:docMk/>
            <pc:sldMk cId="1984579465" sldId="277"/>
            <ac:picMk id="8" creationId="{F98E690F-423C-7E29-A6B3-6D41D0D692B2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6:45:59.072" v="366" actId="478"/>
          <ac:picMkLst>
            <pc:docMk/>
            <pc:sldMk cId="1984579465" sldId="277"/>
            <ac:picMk id="10" creationId="{D61FB53A-8E7F-9EA8-E815-CD6B2E898BAF}"/>
          </ac:picMkLst>
        </pc:picChg>
        <pc:picChg chg="add mod">
          <ac:chgData name="Botos Rogozsan, Marius Alexandru (VETSUISSE)" userId="dd515edf-a16c-4530-889d-6fd224853b27" providerId="ADAL" clId="{28654776-BBE4-4930-9EA2-2E8C445367BC}" dt="2024-08-27T06:48:20.501" v="398" actId="14100"/>
          <ac:picMkLst>
            <pc:docMk/>
            <pc:sldMk cId="1984579465" sldId="277"/>
            <ac:picMk id="11" creationId="{F6003333-DAB8-63A2-9037-8653EBF50F40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6:46:00.583" v="368" actId="478"/>
          <ac:picMkLst>
            <pc:docMk/>
            <pc:sldMk cId="1984579465" sldId="277"/>
            <ac:picMk id="12" creationId="{C455E870-F259-E782-420B-B00C5A9065DE}"/>
          </ac:picMkLst>
        </pc:picChg>
      </pc:sldChg>
      <pc:sldChg chg="addSp delSp modSp add mod">
        <pc:chgData name="Botos Rogozsan, Marius Alexandru (VETSUISSE)" userId="dd515edf-a16c-4530-889d-6fd224853b27" providerId="ADAL" clId="{28654776-BBE4-4930-9EA2-2E8C445367BC}" dt="2024-08-27T15:06:00.451" v="988" actId="14100"/>
        <pc:sldMkLst>
          <pc:docMk/>
          <pc:sldMk cId="2389794139" sldId="278"/>
        </pc:sldMkLst>
        <pc:spChg chg="add">
          <ac:chgData name="Botos Rogozsan, Marius Alexandru (VETSUISSE)" userId="dd515edf-a16c-4530-889d-6fd224853b27" providerId="ADAL" clId="{28654776-BBE4-4930-9EA2-2E8C445367BC}" dt="2024-08-27T15:05:56.026" v="986"/>
          <ac:spMkLst>
            <pc:docMk/>
            <pc:sldMk cId="2389794139" sldId="278"/>
            <ac:spMk id="4" creationId="{37D92F19-66AA-C67E-A2E9-D6205C7917B0}"/>
          </ac:spMkLst>
        </pc:spChg>
        <pc:picChg chg="del">
          <ac:chgData name="Botos Rogozsan, Marius Alexandru (VETSUISSE)" userId="dd515edf-a16c-4530-889d-6fd224853b27" providerId="ADAL" clId="{28654776-BBE4-4930-9EA2-2E8C445367BC}" dt="2024-08-27T06:49:42.015" v="403" actId="478"/>
          <ac:picMkLst>
            <pc:docMk/>
            <pc:sldMk cId="2389794139" sldId="278"/>
            <ac:picMk id="5" creationId="{EB922169-5768-4AB9-2621-67AD6201611A}"/>
          </ac:picMkLst>
        </pc:picChg>
        <pc:picChg chg="add mod">
          <ac:chgData name="Botos Rogozsan, Marius Alexandru (VETSUISSE)" userId="dd515edf-a16c-4530-889d-6fd224853b27" providerId="ADAL" clId="{28654776-BBE4-4930-9EA2-2E8C445367BC}" dt="2024-08-27T15:06:00.451" v="988" actId="14100"/>
          <ac:picMkLst>
            <pc:docMk/>
            <pc:sldMk cId="2389794139" sldId="278"/>
            <ac:picMk id="6" creationId="{2FEFDB7A-8BC5-8ADB-5B32-CF519EB467A7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6:49:41.462" v="402" actId="478"/>
          <ac:picMkLst>
            <pc:docMk/>
            <pc:sldMk cId="2389794139" sldId="278"/>
            <ac:picMk id="8" creationId="{F98E690F-423C-7E29-A6B3-6D41D0D692B2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6:49:40.737" v="401" actId="478"/>
          <ac:picMkLst>
            <pc:docMk/>
            <pc:sldMk cId="2389794139" sldId="278"/>
            <ac:picMk id="11" creationId="{F6003333-DAB8-63A2-9037-8653EBF50F40}"/>
          </ac:picMkLst>
        </pc:picChg>
      </pc:sldChg>
      <pc:sldChg chg="addSp delSp modSp add mod">
        <pc:chgData name="Botos Rogozsan, Marius Alexandru (VETSUISSE)" userId="dd515edf-a16c-4530-889d-6fd224853b27" providerId="ADAL" clId="{28654776-BBE4-4930-9EA2-2E8C445367BC}" dt="2024-08-27T07:02:49.899" v="479" actId="14100"/>
        <pc:sldMkLst>
          <pc:docMk/>
          <pc:sldMk cId="3463657825" sldId="279"/>
        </pc:sldMkLst>
        <pc:spChg chg="mod">
          <ac:chgData name="Botos Rogozsan, Marius Alexandru (VETSUISSE)" userId="dd515edf-a16c-4530-889d-6fd224853b27" providerId="ADAL" clId="{28654776-BBE4-4930-9EA2-2E8C445367BC}" dt="2024-08-27T06:50:50.744" v="449" actId="1076"/>
          <ac:spMkLst>
            <pc:docMk/>
            <pc:sldMk cId="3463657825" sldId="279"/>
            <ac:spMk id="2" creationId="{6AD54ED6-DA05-BF38-AF40-9318A32B019E}"/>
          </ac:spMkLst>
        </pc:spChg>
        <pc:spChg chg="mod">
          <ac:chgData name="Botos Rogozsan, Marius Alexandru (VETSUISSE)" userId="dd515edf-a16c-4530-889d-6fd224853b27" providerId="ADAL" clId="{28654776-BBE4-4930-9EA2-2E8C445367BC}" dt="2024-08-27T06:50:55.192" v="450" actId="1076"/>
          <ac:spMkLst>
            <pc:docMk/>
            <pc:sldMk cId="3463657825" sldId="279"/>
            <ac:spMk id="3" creationId="{705EA859-BD7C-8697-4A1A-12D9B9874850}"/>
          </ac:spMkLst>
        </pc:spChg>
        <pc:spChg chg="add del">
          <ac:chgData name="Botos Rogozsan, Marius Alexandru (VETSUISSE)" userId="dd515edf-a16c-4530-889d-6fd224853b27" providerId="ADAL" clId="{28654776-BBE4-4930-9EA2-2E8C445367BC}" dt="2024-08-27T06:49:48.834" v="405" actId="478"/>
          <ac:spMkLst>
            <pc:docMk/>
            <pc:sldMk cId="3463657825" sldId="279"/>
            <ac:spMk id="4" creationId="{F6E6823A-FEB5-DA66-9B96-7A07D89E50EF}"/>
          </ac:spMkLst>
        </pc:spChg>
        <pc:spChg chg="add">
          <ac:chgData name="Botos Rogozsan, Marius Alexandru (VETSUISSE)" userId="dd515edf-a16c-4530-889d-6fd224853b27" providerId="ADAL" clId="{28654776-BBE4-4930-9EA2-2E8C445367BC}" dt="2024-08-27T06:52:26.889" v="451"/>
          <ac:spMkLst>
            <pc:docMk/>
            <pc:sldMk cId="3463657825" sldId="279"/>
            <ac:spMk id="7" creationId="{EA4BD687-0D54-B8FE-D1F8-0CB147C3159C}"/>
          </ac:spMkLst>
        </pc:spChg>
        <pc:spChg chg="add">
          <ac:chgData name="Botos Rogozsan, Marius Alexandru (VETSUISSE)" userId="dd515edf-a16c-4530-889d-6fd224853b27" providerId="ADAL" clId="{28654776-BBE4-4930-9EA2-2E8C445367BC}" dt="2024-08-27T06:52:41.242" v="455"/>
          <ac:spMkLst>
            <pc:docMk/>
            <pc:sldMk cId="3463657825" sldId="279"/>
            <ac:spMk id="10" creationId="{A3FEF2F7-0C95-A486-92C1-296C53D16481}"/>
          </ac:spMkLst>
        </pc:spChg>
        <pc:spChg chg="add">
          <ac:chgData name="Botos Rogozsan, Marius Alexandru (VETSUISSE)" userId="dd515edf-a16c-4530-889d-6fd224853b27" providerId="ADAL" clId="{28654776-BBE4-4930-9EA2-2E8C445367BC}" dt="2024-08-27T06:53:18.716" v="464"/>
          <ac:spMkLst>
            <pc:docMk/>
            <pc:sldMk cId="3463657825" sldId="279"/>
            <ac:spMk id="13" creationId="{9D12BB3E-0F4C-1D3C-43FD-7DAF528FD2FF}"/>
          </ac:spMkLst>
        </pc:spChg>
        <pc:picChg chg="del">
          <ac:chgData name="Botos Rogozsan, Marius Alexandru (VETSUISSE)" userId="dd515edf-a16c-4530-889d-6fd224853b27" providerId="ADAL" clId="{28654776-BBE4-4930-9EA2-2E8C445367BC}" dt="2024-08-27T06:49:54.728" v="409" actId="478"/>
          <ac:picMkLst>
            <pc:docMk/>
            <pc:sldMk cId="3463657825" sldId="279"/>
            <ac:picMk id="5" creationId="{EB922169-5768-4AB9-2621-67AD6201611A}"/>
          </ac:picMkLst>
        </pc:picChg>
        <pc:picChg chg="add del mod">
          <ac:chgData name="Botos Rogozsan, Marius Alexandru (VETSUISSE)" userId="dd515edf-a16c-4530-889d-6fd224853b27" providerId="ADAL" clId="{28654776-BBE4-4930-9EA2-2E8C445367BC}" dt="2024-08-27T06:53:18.410" v="463" actId="478"/>
          <ac:picMkLst>
            <pc:docMk/>
            <pc:sldMk cId="3463657825" sldId="279"/>
            <ac:picMk id="6" creationId="{DF63E0DD-248C-BE7F-E7DF-67D78A4CA68F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6:49:53.870" v="408" actId="478"/>
          <ac:picMkLst>
            <pc:docMk/>
            <pc:sldMk cId="3463657825" sldId="279"/>
            <ac:picMk id="8" creationId="{F98E690F-423C-7E29-A6B3-6D41D0D692B2}"/>
          </ac:picMkLst>
        </pc:picChg>
        <pc:picChg chg="add mod">
          <ac:chgData name="Botos Rogozsan, Marius Alexandru (VETSUISSE)" userId="dd515edf-a16c-4530-889d-6fd224853b27" providerId="ADAL" clId="{28654776-BBE4-4930-9EA2-2E8C445367BC}" dt="2024-08-27T06:53:03.268" v="462" actId="14100"/>
          <ac:picMkLst>
            <pc:docMk/>
            <pc:sldMk cId="3463657825" sldId="279"/>
            <ac:picMk id="9" creationId="{4E43C82B-1AB7-5A96-7466-D67CFF5E2BFE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6:49:48.834" v="405" actId="478"/>
          <ac:picMkLst>
            <pc:docMk/>
            <pc:sldMk cId="3463657825" sldId="279"/>
            <ac:picMk id="11" creationId="{F6003333-DAB8-63A2-9037-8653EBF50F40}"/>
          </ac:picMkLst>
        </pc:picChg>
        <pc:picChg chg="add mod">
          <ac:chgData name="Botos Rogozsan, Marius Alexandru (VETSUISSE)" userId="dd515edf-a16c-4530-889d-6fd224853b27" providerId="ADAL" clId="{28654776-BBE4-4930-9EA2-2E8C445367BC}" dt="2024-08-27T06:56:40.410" v="471" actId="1038"/>
          <ac:picMkLst>
            <pc:docMk/>
            <pc:sldMk cId="3463657825" sldId="279"/>
            <ac:picMk id="12" creationId="{988F6499-78EC-EF64-A6A7-D8E78FFDF715}"/>
          </ac:picMkLst>
        </pc:picChg>
        <pc:picChg chg="add del mod">
          <ac:chgData name="Botos Rogozsan, Marius Alexandru (VETSUISSE)" userId="dd515edf-a16c-4530-889d-6fd224853b27" providerId="ADAL" clId="{28654776-BBE4-4930-9EA2-2E8C445367BC}" dt="2024-08-27T07:02:31.967" v="476" actId="478"/>
          <ac:picMkLst>
            <pc:docMk/>
            <pc:sldMk cId="3463657825" sldId="279"/>
            <ac:picMk id="14" creationId="{8DCBA41E-14E9-EDD5-60E4-F6CBA024DE7A}"/>
          </ac:picMkLst>
        </pc:picChg>
        <pc:picChg chg="add mod">
          <ac:chgData name="Botos Rogozsan, Marius Alexandru (VETSUISSE)" userId="dd515edf-a16c-4530-889d-6fd224853b27" providerId="ADAL" clId="{28654776-BBE4-4930-9EA2-2E8C445367BC}" dt="2024-08-27T07:02:49.899" v="479" actId="14100"/>
          <ac:picMkLst>
            <pc:docMk/>
            <pc:sldMk cId="3463657825" sldId="279"/>
            <ac:picMk id="15" creationId="{056D3D5E-ADBB-50D3-6560-9D4225C0AC19}"/>
          </ac:picMkLst>
        </pc:picChg>
      </pc:sldChg>
      <pc:sldChg chg="addSp delSp modSp add mod">
        <pc:chgData name="Botos Rogozsan, Marius Alexandru (VETSUISSE)" userId="dd515edf-a16c-4530-889d-6fd224853b27" providerId="ADAL" clId="{28654776-BBE4-4930-9EA2-2E8C445367BC}" dt="2024-08-27T15:05:43.581" v="985" actId="1076"/>
        <pc:sldMkLst>
          <pc:docMk/>
          <pc:sldMk cId="3168293886" sldId="280"/>
        </pc:sldMkLst>
        <pc:spChg chg="add">
          <ac:chgData name="Botos Rogozsan, Marius Alexandru (VETSUISSE)" userId="dd515edf-a16c-4530-889d-6fd224853b27" providerId="ADAL" clId="{28654776-BBE4-4930-9EA2-2E8C445367BC}" dt="2024-08-27T15:05:38.204" v="982"/>
          <ac:spMkLst>
            <pc:docMk/>
            <pc:sldMk cId="3168293886" sldId="280"/>
            <ac:spMk id="4" creationId="{8BF98888-8145-6C77-BBCC-E2D31CAB97EE}"/>
          </ac:spMkLst>
        </pc:spChg>
        <pc:picChg chg="add mod">
          <ac:chgData name="Botos Rogozsan, Marius Alexandru (VETSUISSE)" userId="dd515edf-a16c-4530-889d-6fd224853b27" providerId="ADAL" clId="{28654776-BBE4-4930-9EA2-2E8C445367BC}" dt="2024-08-27T15:05:43.581" v="985" actId="1076"/>
          <ac:picMkLst>
            <pc:docMk/>
            <pc:sldMk cId="3168293886" sldId="280"/>
            <ac:picMk id="5" creationId="{FA1DAEB9-827B-D07C-27E3-522855CCD309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7:10:29.661" v="483" actId="478"/>
          <ac:picMkLst>
            <pc:docMk/>
            <pc:sldMk cId="3168293886" sldId="280"/>
            <ac:picMk id="9" creationId="{4E43C82B-1AB7-5A96-7466-D67CFF5E2BFE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7:10:30.041" v="484" actId="478"/>
          <ac:picMkLst>
            <pc:docMk/>
            <pc:sldMk cId="3168293886" sldId="280"/>
            <ac:picMk id="12" creationId="{988F6499-78EC-EF64-A6A7-D8E78FFDF715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7:10:28.903" v="482" actId="478"/>
          <ac:picMkLst>
            <pc:docMk/>
            <pc:sldMk cId="3168293886" sldId="280"/>
            <ac:picMk id="15" creationId="{056D3D5E-ADBB-50D3-6560-9D4225C0AC19}"/>
          </ac:picMkLst>
        </pc:picChg>
      </pc:sldChg>
      <pc:sldChg chg="addSp delSp modSp add mod">
        <pc:chgData name="Botos Rogozsan, Marius Alexandru (VETSUISSE)" userId="dd515edf-a16c-4530-889d-6fd224853b27" providerId="ADAL" clId="{28654776-BBE4-4930-9EA2-2E8C445367BC}" dt="2024-08-27T07:14:40.277" v="510" actId="14100"/>
        <pc:sldMkLst>
          <pc:docMk/>
          <pc:sldMk cId="3525255387" sldId="281"/>
        </pc:sldMkLst>
        <pc:spChg chg="mod">
          <ac:chgData name="Botos Rogozsan, Marius Alexandru (VETSUISSE)" userId="dd515edf-a16c-4530-889d-6fd224853b27" providerId="ADAL" clId="{28654776-BBE4-4930-9EA2-2E8C445367BC}" dt="2024-08-27T07:10:41.937" v="495" actId="20577"/>
          <ac:spMkLst>
            <pc:docMk/>
            <pc:sldMk cId="3525255387" sldId="281"/>
            <ac:spMk id="2" creationId="{6AD54ED6-DA05-BF38-AF40-9318A32B019E}"/>
          </ac:spMkLst>
        </pc:spChg>
        <pc:spChg chg="mod">
          <ac:chgData name="Botos Rogozsan, Marius Alexandru (VETSUISSE)" userId="dd515edf-a16c-4530-889d-6fd224853b27" providerId="ADAL" clId="{28654776-BBE4-4930-9EA2-2E8C445367BC}" dt="2024-08-27T07:10:36.593" v="488" actId="20577"/>
          <ac:spMkLst>
            <pc:docMk/>
            <pc:sldMk cId="3525255387" sldId="281"/>
            <ac:spMk id="3" creationId="{705EA859-BD7C-8697-4A1A-12D9B9874850}"/>
          </ac:spMkLst>
        </pc:spChg>
        <pc:spChg chg="add">
          <ac:chgData name="Botos Rogozsan, Marius Alexandru (VETSUISSE)" userId="dd515edf-a16c-4530-889d-6fd224853b27" providerId="ADAL" clId="{28654776-BBE4-4930-9EA2-2E8C445367BC}" dt="2024-08-27T07:13:49.854" v="502"/>
          <ac:spMkLst>
            <pc:docMk/>
            <pc:sldMk cId="3525255387" sldId="281"/>
            <ac:spMk id="5" creationId="{6A3C8A15-D7BD-069A-0B35-EFFF388BB726}"/>
          </ac:spMkLst>
        </pc:spChg>
        <pc:spChg chg="add">
          <ac:chgData name="Botos Rogozsan, Marius Alexandru (VETSUISSE)" userId="dd515edf-a16c-4530-889d-6fd224853b27" providerId="ADAL" clId="{28654776-BBE4-4930-9EA2-2E8C445367BC}" dt="2024-08-27T07:14:27.041" v="506"/>
          <ac:spMkLst>
            <pc:docMk/>
            <pc:sldMk cId="3525255387" sldId="281"/>
            <ac:spMk id="7" creationId="{5708D984-EB76-D7A0-3233-1983194451D5}"/>
          </ac:spMkLst>
        </pc:spChg>
        <pc:picChg chg="add mod">
          <ac:chgData name="Botos Rogozsan, Marius Alexandru (VETSUISSE)" userId="dd515edf-a16c-4530-889d-6fd224853b27" providerId="ADAL" clId="{28654776-BBE4-4930-9EA2-2E8C445367BC}" dt="2024-08-27T07:13:43.195" v="501" actId="1076"/>
          <ac:picMkLst>
            <pc:docMk/>
            <pc:sldMk cId="3525255387" sldId="281"/>
            <ac:picMk id="4" creationId="{D30078E3-50D8-48E4-09D7-E0E7698DBE27}"/>
          </ac:picMkLst>
        </pc:picChg>
        <pc:picChg chg="add mod">
          <ac:chgData name="Botos Rogozsan, Marius Alexandru (VETSUISSE)" userId="dd515edf-a16c-4530-889d-6fd224853b27" providerId="ADAL" clId="{28654776-BBE4-4930-9EA2-2E8C445367BC}" dt="2024-08-27T07:13:56.222" v="505" actId="1076"/>
          <ac:picMkLst>
            <pc:docMk/>
            <pc:sldMk cId="3525255387" sldId="281"/>
            <ac:picMk id="6" creationId="{949A7DDF-28DA-A878-7C22-8CC1FC1D0F61}"/>
          </ac:picMkLst>
        </pc:picChg>
        <pc:picChg chg="add mod">
          <ac:chgData name="Botos Rogozsan, Marius Alexandru (VETSUISSE)" userId="dd515edf-a16c-4530-889d-6fd224853b27" providerId="ADAL" clId="{28654776-BBE4-4930-9EA2-2E8C445367BC}" dt="2024-08-27T07:14:40.277" v="510" actId="14100"/>
          <ac:picMkLst>
            <pc:docMk/>
            <pc:sldMk cId="3525255387" sldId="281"/>
            <ac:picMk id="8" creationId="{16B90E0C-3B9F-D527-442F-43D4A396CA4B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7:10:44.939" v="497" actId="478"/>
          <ac:picMkLst>
            <pc:docMk/>
            <pc:sldMk cId="3525255387" sldId="281"/>
            <ac:picMk id="9" creationId="{4E43C82B-1AB7-5A96-7466-D67CFF5E2BFE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7:10:45.335" v="498" actId="478"/>
          <ac:picMkLst>
            <pc:docMk/>
            <pc:sldMk cId="3525255387" sldId="281"/>
            <ac:picMk id="12" creationId="{988F6499-78EC-EF64-A6A7-D8E78FFDF715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7:10:44.243" v="496" actId="478"/>
          <ac:picMkLst>
            <pc:docMk/>
            <pc:sldMk cId="3525255387" sldId="281"/>
            <ac:picMk id="15" creationId="{056D3D5E-ADBB-50D3-6560-9D4225C0AC19}"/>
          </ac:picMkLst>
        </pc:picChg>
      </pc:sldChg>
      <pc:sldChg chg="addSp delSp modSp add mod">
        <pc:chgData name="Botos Rogozsan, Marius Alexandru (VETSUISSE)" userId="dd515edf-a16c-4530-889d-6fd224853b27" providerId="ADAL" clId="{28654776-BBE4-4930-9EA2-2E8C445367BC}" dt="2024-08-27T15:05:28.245" v="981" actId="1076"/>
        <pc:sldMkLst>
          <pc:docMk/>
          <pc:sldMk cId="3170672131" sldId="282"/>
        </pc:sldMkLst>
        <pc:spChg chg="add">
          <ac:chgData name="Botos Rogozsan, Marius Alexandru (VETSUISSE)" userId="dd515edf-a16c-4530-889d-6fd224853b27" providerId="ADAL" clId="{28654776-BBE4-4930-9EA2-2E8C445367BC}" dt="2024-08-27T15:05:22.703" v="978"/>
          <ac:spMkLst>
            <pc:docMk/>
            <pc:sldMk cId="3170672131" sldId="282"/>
            <ac:spMk id="5" creationId="{F6912D65-F664-45AF-A9FF-5BDFD2D3D1FA}"/>
          </ac:spMkLst>
        </pc:spChg>
        <pc:picChg chg="del">
          <ac:chgData name="Botos Rogozsan, Marius Alexandru (VETSUISSE)" userId="dd515edf-a16c-4530-889d-6fd224853b27" providerId="ADAL" clId="{28654776-BBE4-4930-9EA2-2E8C445367BC}" dt="2024-08-27T07:17:24.112" v="516" actId="478"/>
          <ac:picMkLst>
            <pc:docMk/>
            <pc:sldMk cId="3170672131" sldId="282"/>
            <ac:picMk id="4" creationId="{D30078E3-50D8-48E4-09D7-E0E7698DBE27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7:17:23.527" v="515" actId="478"/>
          <ac:picMkLst>
            <pc:docMk/>
            <pc:sldMk cId="3170672131" sldId="282"/>
            <ac:picMk id="6" creationId="{949A7DDF-28DA-A878-7C22-8CC1FC1D0F61}"/>
          </ac:picMkLst>
        </pc:picChg>
        <pc:picChg chg="add mod">
          <ac:chgData name="Botos Rogozsan, Marius Alexandru (VETSUISSE)" userId="dd515edf-a16c-4530-889d-6fd224853b27" providerId="ADAL" clId="{28654776-BBE4-4930-9EA2-2E8C445367BC}" dt="2024-08-27T15:05:28.245" v="981" actId="1076"/>
          <ac:picMkLst>
            <pc:docMk/>
            <pc:sldMk cId="3170672131" sldId="282"/>
            <ac:picMk id="7" creationId="{4AECFCAD-3C54-1034-1DE7-FB9AD2A3FD84}"/>
          </ac:picMkLst>
        </pc:picChg>
        <pc:picChg chg="del mod">
          <ac:chgData name="Botos Rogozsan, Marius Alexandru (VETSUISSE)" userId="dd515edf-a16c-4530-889d-6fd224853b27" providerId="ADAL" clId="{28654776-BBE4-4930-9EA2-2E8C445367BC}" dt="2024-08-27T07:17:22.760" v="514" actId="478"/>
          <ac:picMkLst>
            <pc:docMk/>
            <pc:sldMk cId="3170672131" sldId="282"/>
            <ac:picMk id="8" creationId="{16B90E0C-3B9F-D527-442F-43D4A396CA4B}"/>
          </ac:picMkLst>
        </pc:picChg>
      </pc:sldChg>
      <pc:sldChg chg="addSp delSp modSp add mod">
        <pc:chgData name="Botos Rogozsan, Marius Alexandru (VETSUISSE)" userId="dd515edf-a16c-4530-889d-6fd224853b27" providerId="ADAL" clId="{28654776-BBE4-4930-9EA2-2E8C445367BC}" dt="2024-08-27T07:27:40.704" v="582" actId="1076"/>
        <pc:sldMkLst>
          <pc:docMk/>
          <pc:sldMk cId="3409427091" sldId="283"/>
        </pc:sldMkLst>
        <pc:spChg chg="mod">
          <ac:chgData name="Botos Rogozsan, Marius Alexandru (VETSUISSE)" userId="dd515edf-a16c-4530-889d-6fd224853b27" providerId="ADAL" clId="{28654776-BBE4-4930-9EA2-2E8C445367BC}" dt="2024-08-27T07:17:28.474" v="517" actId="6549"/>
          <ac:spMkLst>
            <pc:docMk/>
            <pc:sldMk cId="3409427091" sldId="283"/>
            <ac:spMk id="2" creationId="{6AD54ED6-DA05-BF38-AF40-9318A32B019E}"/>
          </ac:spMkLst>
        </pc:spChg>
        <pc:spChg chg="mod">
          <ac:chgData name="Botos Rogozsan, Marius Alexandru (VETSUISSE)" userId="dd515edf-a16c-4530-889d-6fd224853b27" providerId="ADAL" clId="{28654776-BBE4-4930-9EA2-2E8C445367BC}" dt="2024-08-27T07:17:44.154" v="555" actId="20577"/>
          <ac:spMkLst>
            <pc:docMk/>
            <pc:sldMk cId="3409427091" sldId="283"/>
            <ac:spMk id="3" creationId="{705EA859-BD7C-8697-4A1A-12D9B9874850}"/>
          </ac:spMkLst>
        </pc:spChg>
        <pc:spChg chg="add">
          <ac:chgData name="Botos Rogozsan, Marius Alexandru (VETSUISSE)" userId="dd515edf-a16c-4530-889d-6fd224853b27" providerId="ADAL" clId="{28654776-BBE4-4930-9EA2-2E8C445367BC}" dt="2024-08-27T07:26:07.411" v="556"/>
          <ac:spMkLst>
            <pc:docMk/>
            <pc:sldMk cId="3409427091" sldId="283"/>
            <ac:spMk id="5" creationId="{17CDF974-4E0F-CA49-A803-03AD7CAEBBC9}"/>
          </ac:spMkLst>
        </pc:spChg>
        <pc:spChg chg="add">
          <ac:chgData name="Botos Rogozsan, Marius Alexandru (VETSUISSE)" userId="dd515edf-a16c-4530-889d-6fd224853b27" providerId="ADAL" clId="{28654776-BBE4-4930-9EA2-2E8C445367BC}" dt="2024-08-27T07:26:25.133" v="565"/>
          <ac:spMkLst>
            <pc:docMk/>
            <pc:sldMk cId="3409427091" sldId="283"/>
            <ac:spMk id="9" creationId="{0680D4E4-88B4-4DFC-DD59-19F8840EB4AE}"/>
          </ac:spMkLst>
        </pc:spChg>
        <pc:spChg chg="add">
          <ac:chgData name="Botos Rogozsan, Marius Alexandru (VETSUISSE)" userId="dd515edf-a16c-4530-889d-6fd224853b27" providerId="ADAL" clId="{28654776-BBE4-4930-9EA2-2E8C445367BC}" dt="2024-08-27T07:26:39.090" v="569"/>
          <ac:spMkLst>
            <pc:docMk/>
            <pc:sldMk cId="3409427091" sldId="283"/>
            <ac:spMk id="11" creationId="{28D9722E-C13C-6212-E990-C1C703566B83}"/>
          </ac:spMkLst>
        </pc:spChg>
        <pc:picChg chg="del">
          <ac:chgData name="Botos Rogozsan, Marius Alexandru (VETSUISSE)" userId="dd515edf-a16c-4530-889d-6fd224853b27" providerId="ADAL" clId="{28654776-BBE4-4930-9EA2-2E8C445367BC}" dt="2024-08-27T07:26:19.716" v="564" actId="478"/>
          <ac:picMkLst>
            <pc:docMk/>
            <pc:sldMk cId="3409427091" sldId="283"/>
            <ac:picMk id="4" creationId="{D30078E3-50D8-48E4-09D7-E0E7698DBE27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7:26:19.089" v="563" actId="478"/>
          <ac:picMkLst>
            <pc:docMk/>
            <pc:sldMk cId="3409427091" sldId="283"/>
            <ac:picMk id="6" creationId="{949A7DDF-28DA-A878-7C22-8CC1FC1D0F61}"/>
          </ac:picMkLst>
        </pc:picChg>
        <pc:picChg chg="add mod">
          <ac:chgData name="Botos Rogozsan, Marius Alexandru (VETSUISSE)" userId="dd515edf-a16c-4530-889d-6fd224853b27" providerId="ADAL" clId="{28654776-BBE4-4930-9EA2-2E8C445367BC}" dt="2024-08-27T07:26:17.371" v="562" actId="1076"/>
          <ac:picMkLst>
            <pc:docMk/>
            <pc:sldMk cId="3409427091" sldId="283"/>
            <ac:picMk id="7" creationId="{8DE400B8-10D0-FA25-B557-F03209F1B136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7:26:12.936" v="559" actId="478"/>
          <ac:picMkLst>
            <pc:docMk/>
            <pc:sldMk cId="3409427091" sldId="283"/>
            <ac:picMk id="8" creationId="{16B90E0C-3B9F-D527-442F-43D4A396CA4B}"/>
          </ac:picMkLst>
        </pc:picChg>
        <pc:picChg chg="add mod">
          <ac:chgData name="Botos Rogozsan, Marius Alexandru (VETSUISSE)" userId="dd515edf-a16c-4530-889d-6fd224853b27" providerId="ADAL" clId="{28654776-BBE4-4930-9EA2-2E8C445367BC}" dt="2024-08-27T07:27:34.513" v="581" actId="1076"/>
          <ac:picMkLst>
            <pc:docMk/>
            <pc:sldMk cId="3409427091" sldId="283"/>
            <ac:picMk id="10" creationId="{F9012B1D-AFC4-255F-489F-8EC7CCE62E2B}"/>
          </ac:picMkLst>
        </pc:picChg>
        <pc:picChg chg="add mod">
          <ac:chgData name="Botos Rogozsan, Marius Alexandru (VETSUISSE)" userId="dd515edf-a16c-4530-889d-6fd224853b27" providerId="ADAL" clId="{28654776-BBE4-4930-9EA2-2E8C445367BC}" dt="2024-08-27T07:27:40.704" v="582" actId="1076"/>
          <ac:picMkLst>
            <pc:docMk/>
            <pc:sldMk cId="3409427091" sldId="283"/>
            <ac:picMk id="12" creationId="{388398E7-4D13-363D-902A-EC5F43F68E52}"/>
          </ac:picMkLst>
        </pc:picChg>
      </pc:sldChg>
      <pc:sldChg chg="addSp delSp modSp add mod">
        <pc:chgData name="Botos Rogozsan, Marius Alexandru (VETSUISSE)" userId="dd515edf-a16c-4530-889d-6fd224853b27" providerId="ADAL" clId="{28654776-BBE4-4930-9EA2-2E8C445367BC}" dt="2024-08-27T15:05:13.689" v="977" actId="1076"/>
        <pc:sldMkLst>
          <pc:docMk/>
          <pc:sldMk cId="1888494525" sldId="284"/>
        </pc:sldMkLst>
        <pc:spChg chg="add">
          <ac:chgData name="Botos Rogozsan, Marius Alexandru (VETSUISSE)" userId="dd515edf-a16c-4530-889d-6fd224853b27" providerId="ADAL" clId="{28654776-BBE4-4930-9EA2-2E8C445367BC}" dt="2024-08-27T15:05:09.054" v="974"/>
          <ac:spMkLst>
            <pc:docMk/>
            <pc:sldMk cId="1888494525" sldId="284"/>
            <ac:spMk id="4" creationId="{49F35088-A176-873E-E2DF-6AC2670979E0}"/>
          </ac:spMkLst>
        </pc:spChg>
        <pc:picChg chg="add mod">
          <ac:chgData name="Botos Rogozsan, Marius Alexandru (VETSUISSE)" userId="dd515edf-a16c-4530-889d-6fd224853b27" providerId="ADAL" clId="{28654776-BBE4-4930-9EA2-2E8C445367BC}" dt="2024-08-27T15:05:13.689" v="977" actId="1076"/>
          <ac:picMkLst>
            <pc:docMk/>
            <pc:sldMk cId="1888494525" sldId="284"/>
            <ac:picMk id="5" creationId="{66C8988A-4C3A-042D-C42E-D1D615F28ABA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7:27:47.384" v="584" actId="478"/>
          <ac:picMkLst>
            <pc:docMk/>
            <pc:sldMk cId="1888494525" sldId="284"/>
            <ac:picMk id="7" creationId="{8DE400B8-10D0-FA25-B557-F03209F1B136}"/>
          </ac:picMkLst>
        </pc:picChg>
        <pc:picChg chg="del mod">
          <ac:chgData name="Botos Rogozsan, Marius Alexandru (VETSUISSE)" userId="dd515edf-a16c-4530-889d-6fd224853b27" providerId="ADAL" clId="{28654776-BBE4-4930-9EA2-2E8C445367BC}" dt="2024-08-27T07:27:48.118" v="586" actId="478"/>
          <ac:picMkLst>
            <pc:docMk/>
            <pc:sldMk cId="1888494525" sldId="284"/>
            <ac:picMk id="10" creationId="{F9012B1D-AFC4-255F-489F-8EC7CCE62E2B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7:27:48.633" v="587" actId="478"/>
          <ac:picMkLst>
            <pc:docMk/>
            <pc:sldMk cId="1888494525" sldId="284"/>
            <ac:picMk id="12" creationId="{388398E7-4D13-363D-902A-EC5F43F68E52}"/>
          </ac:picMkLst>
        </pc:picChg>
      </pc:sldChg>
      <pc:sldChg chg="addSp delSp modSp add mod ord">
        <pc:chgData name="Botos Rogozsan, Marius Alexandru (VETSUISSE)" userId="dd515edf-a16c-4530-889d-6fd224853b27" providerId="ADAL" clId="{28654776-BBE4-4930-9EA2-2E8C445367BC}" dt="2024-08-27T08:50:45.638" v="910" actId="1076"/>
        <pc:sldMkLst>
          <pc:docMk/>
          <pc:sldMk cId="1880358255" sldId="285"/>
        </pc:sldMkLst>
        <pc:spChg chg="mod">
          <ac:chgData name="Botos Rogozsan, Marius Alexandru (VETSUISSE)" userId="dd515edf-a16c-4530-889d-6fd224853b27" providerId="ADAL" clId="{28654776-BBE4-4930-9EA2-2E8C445367BC}" dt="2024-08-27T08:06:07.807" v="815" actId="14100"/>
          <ac:spMkLst>
            <pc:docMk/>
            <pc:sldMk cId="1880358255" sldId="285"/>
            <ac:spMk id="2" creationId="{6AD54ED6-DA05-BF38-AF40-9318A32B019E}"/>
          </ac:spMkLst>
        </pc:spChg>
        <pc:spChg chg="mod">
          <ac:chgData name="Botos Rogozsan, Marius Alexandru (VETSUISSE)" userId="dd515edf-a16c-4530-889d-6fd224853b27" providerId="ADAL" clId="{28654776-BBE4-4930-9EA2-2E8C445367BC}" dt="2024-08-27T08:09:52.841" v="893" actId="20577"/>
          <ac:spMkLst>
            <pc:docMk/>
            <pc:sldMk cId="1880358255" sldId="285"/>
            <ac:spMk id="3" creationId="{705EA859-BD7C-8697-4A1A-12D9B9874850}"/>
          </ac:spMkLst>
        </pc:spChg>
        <pc:spChg chg="add">
          <ac:chgData name="Botos Rogozsan, Marius Alexandru (VETSUISSE)" userId="dd515edf-a16c-4530-889d-6fd224853b27" providerId="ADAL" clId="{28654776-BBE4-4930-9EA2-2E8C445367BC}" dt="2024-08-27T07:55:55.818" v="625"/>
          <ac:spMkLst>
            <pc:docMk/>
            <pc:sldMk cId="1880358255" sldId="285"/>
            <ac:spMk id="4" creationId="{D9E69E96-337E-D5F3-1238-2E09A91DED64}"/>
          </ac:spMkLst>
        </pc:spChg>
        <pc:spChg chg="add">
          <ac:chgData name="Botos Rogozsan, Marius Alexandru (VETSUISSE)" userId="dd515edf-a16c-4530-889d-6fd224853b27" providerId="ADAL" clId="{28654776-BBE4-4930-9EA2-2E8C445367BC}" dt="2024-08-27T07:56:31.778" v="632"/>
          <ac:spMkLst>
            <pc:docMk/>
            <pc:sldMk cId="1880358255" sldId="285"/>
            <ac:spMk id="8" creationId="{56F80CB3-61E5-A800-4D8C-2A94A8EB06D2}"/>
          </ac:spMkLst>
        </pc:spChg>
        <pc:spChg chg="add">
          <ac:chgData name="Botos Rogozsan, Marius Alexandru (VETSUISSE)" userId="dd515edf-a16c-4530-889d-6fd224853b27" providerId="ADAL" clId="{28654776-BBE4-4930-9EA2-2E8C445367BC}" dt="2024-08-27T08:49:48.942" v="896"/>
          <ac:spMkLst>
            <pc:docMk/>
            <pc:sldMk cId="1880358255" sldId="285"/>
            <ac:spMk id="11" creationId="{759957A0-2DBA-8F12-B45A-FBA597EA4B5B}"/>
          </ac:spMkLst>
        </pc:spChg>
        <pc:spChg chg="add">
          <ac:chgData name="Botos Rogozsan, Marius Alexandru (VETSUISSE)" userId="dd515edf-a16c-4530-889d-6fd224853b27" providerId="ADAL" clId="{28654776-BBE4-4930-9EA2-2E8C445367BC}" dt="2024-08-27T08:50:00.249" v="900"/>
          <ac:spMkLst>
            <pc:docMk/>
            <pc:sldMk cId="1880358255" sldId="285"/>
            <ac:spMk id="14" creationId="{E0A7723B-3767-8CEF-F631-EDB1373D98F1}"/>
          </ac:spMkLst>
        </pc:spChg>
        <pc:spChg chg="add">
          <ac:chgData name="Botos Rogozsan, Marius Alexandru (VETSUISSE)" userId="dd515edf-a16c-4530-889d-6fd224853b27" providerId="ADAL" clId="{28654776-BBE4-4930-9EA2-2E8C445367BC}" dt="2024-08-27T08:50:34.794" v="907"/>
          <ac:spMkLst>
            <pc:docMk/>
            <pc:sldMk cId="1880358255" sldId="285"/>
            <ac:spMk id="16" creationId="{5F07AFFB-E943-84A0-47A8-549289D5E5E6}"/>
          </ac:spMkLst>
        </pc:spChg>
        <pc:picChg chg="add del mod">
          <ac:chgData name="Botos Rogozsan, Marius Alexandru (VETSUISSE)" userId="dd515edf-a16c-4530-889d-6fd224853b27" providerId="ADAL" clId="{28654776-BBE4-4930-9EA2-2E8C445367BC}" dt="2024-08-27T08:06:46.929" v="854" actId="478"/>
          <ac:picMkLst>
            <pc:docMk/>
            <pc:sldMk cId="1880358255" sldId="285"/>
            <ac:picMk id="5" creationId="{6151517C-6A8C-C25C-E2E8-E5F736E0F4AE}"/>
          </ac:picMkLst>
        </pc:picChg>
        <pc:picChg chg="add del mod">
          <ac:chgData name="Botos Rogozsan, Marius Alexandru (VETSUISSE)" userId="dd515edf-a16c-4530-889d-6fd224853b27" providerId="ADAL" clId="{28654776-BBE4-4930-9EA2-2E8C445367BC}" dt="2024-08-27T08:06:46.470" v="852" actId="478"/>
          <ac:picMkLst>
            <pc:docMk/>
            <pc:sldMk cId="1880358255" sldId="285"/>
            <ac:picMk id="6" creationId="{94B7074E-958C-D566-08FE-CF238AE137E0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7:55:51.054" v="624" actId="478"/>
          <ac:picMkLst>
            <pc:docMk/>
            <pc:sldMk cId="1880358255" sldId="285"/>
            <ac:picMk id="7" creationId="{8DE400B8-10D0-FA25-B557-F03209F1B136}"/>
          </ac:picMkLst>
        </pc:picChg>
        <pc:picChg chg="add del mod">
          <ac:chgData name="Botos Rogozsan, Marius Alexandru (VETSUISSE)" userId="dd515edf-a16c-4530-889d-6fd224853b27" providerId="ADAL" clId="{28654776-BBE4-4930-9EA2-2E8C445367BC}" dt="2024-08-27T08:06:45.694" v="851" actId="478"/>
          <ac:picMkLst>
            <pc:docMk/>
            <pc:sldMk cId="1880358255" sldId="285"/>
            <ac:picMk id="9" creationId="{BB8B4738-550F-DDB0-0211-643489471BB5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7:55:49.904" v="622" actId="478"/>
          <ac:picMkLst>
            <pc:docMk/>
            <pc:sldMk cId="1880358255" sldId="285"/>
            <ac:picMk id="10" creationId="{F9012B1D-AFC4-255F-489F-8EC7CCE62E2B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7:55:50.554" v="623" actId="478"/>
          <ac:picMkLst>
            <pc:docMk/>
            <pc:sldMk cId="1880358255" sldId="285"/>
            <ac:picMk id="12" creationId="{388398E7-4D13-363D-902A-EC5F43F68E52}"/>
          </ac:picMkLst>
        </pc:picChg>
        <pc:picChg chg="add mod">
          <ac:chgData name="Botos Rogozsan, Marius Alexandru (VETSUISSE)" userId="dd515edf-a16c-4530-889d-6fd224853b27" providerId="ADAL" clId="{28654776-BBE4-4930-9EA2-2E8C445367BC}" dt="2024-08-27T08:50:17.241" v="906" actId="1076"/>
          <ac:picMkLst>
            <pc:docMk/>
            <pc:sldMk cId="1880358255" sldId="285"/>
            <ac:picMk id="13" creationId="{F508D300-C6F5-B9CF-9BCA-40967EF48205}"/>
          </ac:picMkLst>
        </pc:picChg>
        <pc:picChg chg="add mod">
          <ac:chgData name="Botos Rogozsan, Marius Alexandru (VETSUISSE)" userId="dd515edf-a16c-4530-889d-6fd224853b27" providerId="ADAL" clId="{28654776-BBE4-4930-9EA2-2E8C445367BC}" dt="2024-08-27T08:50:15.675" v="905" actId="1076"/>
          <ac:picMkLst>
            <pc:docMk/>
            <pc:sldMk cId="1880358255" sldId="285"/>
            <ac:picMk id="15" creationId="{A8190D96-D69C-DE3D-F03E-811C4FBE2C3A}"/>
          </ac:picMkLst>
        </pc:picChg>
        <pc:picChg chg="add mod">
          <ac:chgData name="Botos Rogozsan, Marius Alexandru (VETSUISSE)" userId="dd515edf-a16c-4530-889d-6fd224853b27" providerId="ADAL" clId="{28654776-BBE4-4930-9EA2-2E8C445367BC}" dt="2024-08-27T08:50:45.638" v="910" actId="1076"/>
          <ac:picMkLst>
            <pc:docMk/>
            <pc:sldMk cId="1880358255" sldId="285"/>
            <ac:picMk id="17" creationId="{88834E8C-2A09-78A3-BD05-20AFFE207A3A}"/>
          </ac:picMkLst>
        </pc:picChg>
      </pc:sldChg>
      <pc:sldChg chg="delSp modSp add mod">
        <pc:chgData name="Botos Rogozsan, Marius Alexandru (VETSUISSE)" userId="dd515edf-a16c-4530-889d-6fd224853b27" providerId="ADAL" clId="{28654776-BBE4-4930-9EA2-2E8C445367BC}" dt="2024-08-27T07:57:58.335" v="678" actId="20577"/>
        <pc:sldMkLst>
          <pc:docMk/>
          <pc:sldMk cId="1404182908" sldId="286"/>
        </pc:sldMkLst>
        <pc:spChg chg="mod">
          <ac:chgData name="Botos Rogozsan, Marius Alexandru (VETSUISSE)" userId="dd515edf-a16c-4530-889d-6fd224853b27" providerId="ADAL" clId="{28654776-BBE4-4930-9EA2-2E8C445367BC}" dt="2024-08-27T07:57:58.335" v="678" actId="20577"/>
          <ac:spMkLst>
            <pc:docMk/>
            <pc:sldMk cId="1404182908" sldId="286"/>
            <ac:spMk id="3" creationId="{705EA859-BD7C-8697-4A1A-12D9B9874850}"/>
          </ac:spMkLst>
        </pc:spChg>
        <pc:picChg chg="del">
          <ac:chgData name="Botos Rogozsan, Marius Alexandru (VETSUISSE)" userId="dd515edf-a16c-4530-889d-6fd224853b27" providerId="ADAL" clId="{28654776-BBE4-4930-9EA2-2E8C445367BC}" dt="2024-08-27T07:57:42.367" v="645" actId="478"/>
          <ac:picMkLst>
            <pc:docMk/>
            <pc:sldMk cId="1404182908" sldId="286"/>
            <ac:picMk id="5" creationId="{6151517C-6A8C-C25C-E2E8-E5F736E0F4AE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7:57:41.769" v="644" actId="478"/>
          <ac:picMkLst>
            <pc:docMk/>
            <pc:sldMk cId="1404182908" sldId="286"/>
            <ac:picMk id="6" creationId="{94B7074E-958C-D566-08FE-CF238AE137E0}"/>
          </ac:picMkLst>
        </pc:picChg>
        <pc:picChg chg="del mod">
          <ac:chgData name="Botos Rogozsan, Marius Alexandru (VETSUISSE)" userId="dd515edf-a16c-4530-889d-6fd224853b27" providerId="ADAL" clId="{28654776-BBE4-4930-9EA2-2E8C445367BC}" dt="2024-08-27T07:57:40.848" v="643" actId="478"/>
          <ac:picMkLst>
            <pc:docMk/>
            <pc:sldMk cId="1404182908" sldId="286"/>
            <ac:picMk id="9" creationId="{BB8B4738-550F-DDB0-0211-643489471BB5}"/>
          </ac:picMkLst>
        </pc:picChg>
      </pc:sldChg>
      <pc:sldChg chg="addSp delSp modSp add mod">
        <pc:chgData name="Botos Rogozsan, Marius Alexandru (VETSUISSE)" userId="dd515edf-a16c-4530-889d-6fd224853b27" providerId="ADAL" clId="{28654776-BBE4-4930-9EA2-2E8C445367BC}" dt="2024-08-27T07:59:47.707" v="714" actId="1076"/>
        <pc:sldMkLst>
          <pc:docMk/>
          <pc:sldMk cId="705974365" sldId="287"/>
        </pc:sldMkLst>
        <pc:spChg chg="mod">
          <ac:chgData name="Botos Rogozsan, Marius Alexandru (VETSUISSE)" userId="dd515edf-a16c-4530-889d-6fd224853b27" providerId="ADAL" clId="{28654776-BBE4-4930-9EA2-2E8C445367BC}" dt="2024-08-27T07:58:43.719" v="699" actId="20577"/>
          <ac:spMkLst>
            <pc:docMk/>
            <pc:sldMk cId="705974365" sldId="287"/>
            <ac:spMk id="3" creationId="{705EA859-BD7C-8697-4A1A-12D9B9874850}"/>
          </ac:spMkLst>
        </pc:spChg>
        <pc:spChg chg="add">
          <ac:chgData name="Botos Rogozsan, Marius Alexandru (VETSUISSE)" userId="dd515edf-a16c-4530-889d-6fd224853b27" providerId="ADAL" clId="{28654776-BBE4-4930-9EA2-2E8C445367BC}" dt="2024-08-27T07:59:32.387" v="709"/>
          <ac:spMkLst>
            <pc:docMk/>
            <pc:sldMk cId="705974365" sldId="287"/>
            <ac:spMk id="8" creationId="{D4DD3629-5539-0E1F-0F76-84BFB5602C5D}"/>
          </ac:spMkLst>
        </pc:spChg>
        <pc:picChg chg="add mod">
          <ac:chgData name="Botos Rogozsan, Marius Alexandru (VETSUISSE)" userId="dd515edf-a16c-4530-889d-6fd224853b27" providerId="ADAL" clId="{28654776-BBE4-4930-9EA2-2E8C445367BC}" dt="2024-08-27T07:59:47.707" v="714" actId="1076"/>
          <ac:picMkLst>
            <pc:docMk/>
            <pc:sldMk cId="705974365" sldId="287"/>
            <ac:picMk id="4" creationId="{96122731-FA9D-CF0E-F76E-0226DC5EB8A9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7:58:31.462" v="685" actId="478"/>
          <ac:picMkLst>
            <pc:docMk/>
            <pc:sldMk cId="705974365" sldId="287"/>
            <ac:picMk id="5" creationId="{6151517C-6A8C-C25C-E2E8-E5F736E0F4AE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7:58:30.907" v="684" actId="478"/>
          <ac:picMkLst>
            <pc:docMk/>
            <pc:sldMk cId="705974365" sldId="287"/>
            <ac:picMk id="6" creationId="{94B7074E-958C-D566-08FE-CF238AE137E0}"/>
          </ac:picMkLst>
        </pc:picChg>
        <pc:picChg chg="add mod">
          <ac:chgData name="Botos Rogozsan, Marius Alexandru (VETSUISSE)" userId="dd515edf-a16c-4530-889d-6fd224853b27" providerId="ADAL" clId="{28654776-BBE4-4930-9EA2-2E8C445367BC}" dt="2024-08-27T07:59:26.025" v="708" actId="1076"/>
          <ac:picMkLst>
            <pc:docMk/>
            <pc:sldMk cId="705974365" sldId="287"/>
            <ac:picMk id="7" creationId="{EFAE14DF-BFE7-FFF6-C16C-4FCEDC1C3537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7:58:30.319" v="683" actId="478"/>
          <ac:picMkLst>
            <pc:docMk/>
            <pc:sldMk cId="705974365" sldId="287"/>
            <ac:picMk id="9" creationId="{BB8B4738-550F-DDB0-0211-643489471BB5}"/>
          </ac:picMkLst>
        </pc:picChg>
        <pc:picChg chg="add mod">
          <ac:chgData name="Botos Rogozsan, Marius Alexandru (VETSUISSE)" userId="dd515edf-a16c-4530-889d-6fd224853b27" providerId="ADAL" clId="{28654776-BBE4-4930-9EA2-2E8C445367BC}" dt="2024-08-27T07:59:39.057" v="712" actId="1076"/>
          <ac:picMkLst>
            <pc:docMk/>
            <pc:sldMk cId="705974365" sldId="287"/>
            <ac:picMk id="10" creationId="{200F3163-D5D5-456C-0798-57F51411C049}"/>
          </ac:picMkLst>
        </pc:picChg>
      </pc:sldChg>
      <pc:sldChg chg="delSp add mod">
        <pc:chgData name="Botos Rogozsan, Marius Alexandru (VETSUISSE)" userId="dd515edf-a16c-4530-889d-6fd224853b27" providerId="ADAL" clId="{28654776-BBE4-4930-9EA2-2E8C445367BC}" dt="2024-08-27T08:00:10.713" v="719" actId="478"/>
        <pc:sldMkLst>
          <pc:docMk/>
          <pc:sldMk cId="1468240943" sldId="288"/>
        </pc:sldMkLst>
        <pc:picChg chg="del">
          <ac:chgData name="Botos Rogozsan, Marius Alexandru (VETSUISSE)" userId="dd515edf-a16c-4530-889d-6fd224853b27" providerId="ADAL" clId="{28654776-BBE4-4930-9EA2-2E8C445367BC}" dt="2024-08-27T08:00:10.713" v="719" actId="478"/>
          <ac:picMkLst>
            <pc:docMk/>
            <pc:sldMk cId="1468240943" sldId="288"/>
            <ac:picMk id="4" creationId="{96122731-FA9D-CF0E-F76E-0226DC5EB8A9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8:00:10.214" v="718" actId="478"/>
          <ac:picMkLst>
            <pc:docMk/>
            <pc:sldMk cId="1468240943" sldId="288"/>
            <ac:picMk id="7" creationId="{EFAE14DF-BFE7-FFF6-C16C-4FCEDC1C3537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8:00:09.318" v="717" actId="478"/>
          <ac:picMkLst>
            <pc:docMk/>
            <pc:sldMk cId="1468240943" sldId="288"/>
            <ac:picMk id="10" creationId="{200F3163-D5D5-456C-0798-57F51411C049}"/>
          </ac:picMkLst>
        </pc:picChg>
      </pc:sldChg>
      <pc:sldChg chg="addSp delSp modSp add mod">
        <pc:chgData name="Botos Rogozsan, Marius Alexandru (VETSUISSE)" userId="dd515edf-a16c-4530-889d-6fd224853b27" providerId="ADAL" clId="{28654776-BBE4-4930-9EA2-2E8C445367BC}" dt="2024-08-27T08:01:18.288" v="736" actId="1076"/>
        <pc:sldMkLst>
          <pc:docMk/>
          <pc:sldMk cId="2515105208" sldId="289"/>
        </pc:sldMkLst>
        <pc:spChg chg="mod">
          <ac:chgData name="Botos Rogozsan, Marius Alexandru (VETSUISSE)" userId="dd515edf-a16c-4530-889d-6fd224853b27" providerId="ADAL" clId="{28654776-BBE4-4930-9EA2-2E8C445367BC}" dt="2024-08-27T08:00:15.254" v="720" actId="6549"/>
          <ac:spMkLst>
            <pc:docMk/>
            <pc:sldMk cId="2515105208" sldId="289"/>
            <ac:spMk id="3" creationId="{705EA859-BD7C-8697-4A1A-12D9B9874850}"/>
          </ac:spMkLst>
        </pc:spChg>
        <pc:spChg chg="add">
          <ac:chgData name="Botos Rogozsan, Marius Alexandru (VETSUISSE)" userId="dd515edf-a16c-4530-889d-6fd224853b27" providerId="ADAL" clId="{28654776-BBE4-4930-9EA2-2E8C445367BC}" dt="2024-08-27T08:00:47.964" v="727"/>
          <ac:spMkLst>
            <pc:docMk/>
            <pc:sldMk cId="2515105208" sldId="289"/>
            <ac:spMk id="6" creationId="{4CFE1D16-00B1-3A41-22AE-B6FCFAD22254}"/>
          </ac:spMkLst>
        </pc:spChg>
        <pc:spChg chg="add">
          <ac:chgData name="Botos Rogozsan, Marius Alexandru (VETSUISSE)" userId="dd515edf-a16c-4530-889d-6fd224853b27" providerId="ADAL" clId="{28654776-BBE4-4930-9EA2-2E8C445367BC}" dt="2024-08-27T08:01:10.760" v="733"/>
          <ac:spMkLst>
            <pc:docMk/>
            <pc:sldMk cId="2515105208" sldId="289"/>
            <ac:spMk id="9" creationId="{0E3F2B98-99E3-96BA-A9BC-1DA4F9C68247}"/>
          </ac:spMkLst>
        </pc:spChg>
        <pc:picChg chg="del">
          <ac:chgData name="Botos Rogozsan, Marius Alexandru (VETSUISSE)" userId="dd515edf-a16c-4530-889d-6fd224853b27" providerId="ADAL" clId="{28654776-BBE4-4930-9EA2-2E8C445367BC}" dt="2024-08-27T08:00:23.129" v="722" actId="478"/>
          <ac:picMkLst>
            <pc:docMk/>
            <pc:sldMk cId="2515105208" sldId="289"/>
            <ac:picMk id="4" creationId="{96122731-FA9D-CF0E-F76E-0226DC5EB8A9}"/>
          </ac:picMkLst>
        </pc:picChg>
        <pc:picChg chg="add mod">
          <ac:chgData name="Botos Rogozsan, Marius Alexandru (VETSUISSE)" userId="dd515edf-a16c-4530-889d-6fd224853b27" providerId="ADAL" clId="{28654776-BBE4-4930-9EA2-2E8C445367BC}" dt="2024-08-27T08:00:43.304" v="726" actId="1076"/>
          <ac:picMkLst>
            <pc:docMk/>
            <pc:sldMk cId="2515105208" sldId="289"/>
            <ac:picMk id="5" creationId="{201FC38D-9D54-9478-58AB-0624243CC0BB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8:00:22.471" v="721" actId="478"/>
          <ac:picMkLst>
            <pc:docMk/>
            <pc:sldMk cId="2515105208" sldId="289"/>
            <ac:picMk id="7" creationId="{EFAE14DF-BFE7-FFF6-C16C-4FCEDC1C3537}"/>
          </ac:picMkLst>
        </pc:picChg>
        <pc:picChg chg="add mod">
          <ac:chgData name="Botos Rogozsan, Marius Alexandru (VETSUISSE)" userId="dd515edf-a16c-4530-889d-6fd224853b27" providerId="ADAL" clId="{28654776-BBE4-4930-9EA2-2E8C445367BC}" dt="2024-08-27T08:00:59.772" v="732" actId="1076"/>
          <ac:picMkLst>
            <pc:docMk/>
            <pc:sldMk cId="2515105208" sldId="289"/>
            <ac:picMk id="8" creationId="{DCB7D104-0C3A-5F27-6EBD-2608280090B2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8:00:23.782" v="723" actId="478"/>
          <ac:picMkLst>
            <pc:docMk/>
            <pc:sldMk cId="2515105208" sldId="289"/>
            <ac:picMk id="10" creationId="{200F3163-D5D5-456C-0798-57F51411C049}"/>
          </ac:picMkLst>
        </pc:picChg>
        <pc:picChg chg="add mod">
          <ac:chgData name="Botos Rogozsan, Marius Alexandru (VETSUISSE)" userId="dd515edf-a16c-4530-889d-6fd224853b27" providerId="ADAL" clId="{28654776-BBE4-4930-9EA2-2E8C445367BC}" dt="2024-08-27T08:01:18.288" v="736" actId="1076"/>
          <ac:picMkLst>
            <pc:docMk/>
            <pc:sldMk cId="2515105208" sldId="289"/>
            <ac:picMk id="11" creationId="{871A72E6-B849-639C-6925-4ACF6C91EF01}"/>
          </ac:picMkLst>
        </pc:picChg>
      </pc:sldChg>
      <pc:sldChg chg="delSp add mod">
        <pc:chgData name="Botos Rogozsan, Marius Alexandru (VETSUISSE)" userId="dd515edf-a16c-4530-889d-6fd224853b27" providerId="ADAL" clId="{28654776-BBE4-4930-9EA2-2E8C445367BC}" dt="2024-08-27T08:02:41.711" v="741" actId="478"/>
        <pc:sldMkLst>
          <pc:docMk/>
          <pc:sldMk cId="903961892" sldId="290"/>
        </pc:sldMkLst>
        <pc:picChg chg="del">
          <ac:chgData name="Botos Rogozsan, Marius Alexandru (VETSUISSE)" userId="dd515edf-a16c-4530-889d-6fd224853b27" providerId="ADAL" clId="{28654776-BBE4-4930-9EA2-2E8C445367BC}" dt="2024-08-27T08:02:41.711" v="741" actId="478"/>
          <ac:picMkLst>
            <pc:docMk/>
            <pc:sldMk cId="903961892" sldId="290"/>
            <ac:picMk id="5" creationId="{201FC38D-9D54-9478-58AB-0624243CC0BB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8:02:41.154" v="740" actId="478"/>
          <ac:picMkLst>
            <pc:docMk/>
            <pc:sldMk cId="903961892" sldId="290"/>
            <ac:picMk id="8" creationId="{DCB7D104-0C3A-5F27-6EBD-2608280090B2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8:02:40.383" v="739" actId="478"/>
          <ac:picMkLst>
            <pc:docMk/>
            <pc:sldMk cId="903961892" sldId="290"/>
            <ac:picMk id="11" creationId="{871A72E6-B849-639C-6925-4ACF6C91EF01}"/>
          </ac:picMkLst>
        </pc:picChg>
      </pc:sldChg>
      <pc:sldChg chg="delSp modSp add mod">
        <pc:chgData name="Botos Rogozsan, Marius Alexandru (VETSUISSE)" userId="dd515edf-a16c-4530-889d-6fd224853b27" providerId="ADAL" clId="{28654776-BBE4-4930-9EA2-2E8C445367BC}" dt="2024-08-27T08:02:46.334" v="745" actId="478"/>
        <pc:sldMkLst>
          <pc:docMk/>
          <pc:sldMk cId="3228342624" sldId="291"/>
        </pc:sldMkLst>
        <pc:picChg chg="del">
          <ac:chgData name="Botos Rogozsan, Marius Alexandru (VETSUISSE)" userId="dd515edf-a16c-4530-889d-6fd224853b27" providerId="ADAL" clId="{28654776-BBE4-4930-9EA2-2E8C445367BC}" dt="2024-08-27T08:02:46.334" v="745" actId="478"/>
          <ac:picMkLst>
            <pc:docMk/>
            <pc:sldMk cId="3228342624" sldId="291"/>
            <ac:picMk id="5" creationId="{201FC38D-9D54-9478-58AB-0624243CC0BB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8:02:45.690" v="744" actId="478"/>
          <ac:picMkLst>
            <pc:docMk/>
            <pc:sldMk cId="3228342624" sldId="291"/>
            <ac:picMk id="8" creationId="{DCB7D104-0C3A-5F27-6EBD-2608280090B2}"/>
          </ac:picMkLst>
        </pc:picChg>
        <pc:picChg chg="del mod">
          <ac:chgData name="Botos Rogozsan, Marius Alexandru (VETSUISSE)" userId="dd515edf-a16c-4530-889d-6fd224853b27" providerId="ADAL" clId="{28654776-BBE4-4930-9EA2-2E8C445367BC}" dt="2024-08-27T08:02:44.689" v="743" actId="478"/>
          <ac:picMkLst>
            <pc:docMk/>
            <pc:sldMk cId="3228342624" sldId="291"/>
            <ac:picMk id="11" creationId="{871A72E6-B849-639C-6925-4ACF6C91EF01}"/>
          </ac:picMkLst>
        </pc:picChg>
      </pc:sldChg>
      <pc:sldChg chg="add">
        <pc:chgData name="Botos Rogozsan, Marius Alexandru (VETSUISSE)" userId="dd515edf-a16c-4530-889d-6fd224853b27" providerId="ADAL" clId="{28654776-BBE4-4930-9EA2-2E8C445367BC}" dt="2024-08-27T08:05:52.874" v="800" actId="2890"/>
        <pc:sldMkLst>
          <pc:docMk/>
          <pc:sldMk cId="3363352239" sldId="292"/>
        </pc:sldMkLst>
      </pc:sldChg>
      <pc:sldChg chg="new">
        <pc:chgData name="Botos Rogozsan, Marius Alexandru (VETSUISSE)" userId="dd515edf-a16c-4530-889d-6fd224853b27" providerId="ADAL" clId="{28654776-BBE4-4930-9EA2-2E8C445367BC}" dt="2024-08-27T08:11:24.471" v="894" actId="680"/>
        <pc:sldMkLst>
          <pc:docMk/>
          <pc:sldMk cId="1799900347" sldId="293"/>
        </pc:sldMkLst>
      </pc:sldChg>
      <pc:sldChg chg="add">
        <pc:chgData name="Botos Rogozsan, Marius Alexandru (VETSUISSE)" userId="dd515edf-a16c-4530-889d-6fd224853b27" providerId="ADAL" clId="{28654776-BBE4-4930-9EA2-2E8C445367BC}" dt="2024-08-27T08:11:25.888" v="895"/>
        <pc:sldMkLst>
          <pc:docMk/>
          <pc:sldMk cId="4095989737" sldId="294"/>
        </pc:sldMkLst>
      </pc:sldChg>
      <pc:sldChg chg="addSp delSp modSp add mod">
        <pc:chgData name="Botos Rogozsan, Marius Alexandru (VETSUISSE)" userId="dd515edf-a16c-4530-889d-6fd224853b27" providerId="ADAL" clId="{28654776-BBE4-4930-9EA2-2E8C445367BC}" dt="2024-08-27T15:04:13.107" v="969" actId="1076"/>
        <pc:sldMkLst>
          <pc:docMk/>
          <pc:sldMk cId="3552635181" sldId="295"/>
        </pc:sldMkLst>
        <pc:spChg chg="add">
          <ac:chgData name="Botos Rogozsan, Marius Alexandru (VETSUISSE)" userId="dd515edf-a16c-4530-889d-6fd224853b27" providerId="ADAL" clId="{28654776-BBE4-4930-9EA2-2E8C445367BC}" dt="2024-08-27T15:04:05.060" v="966"/>
          <ac:spMkLst>
            <pc:docMk/>
            <pc:sldMk cId="3552635181" sldId="295"/>
            <ac:spMk id="4" creationId="{272DB834-BDE4-1060-1114-66F766B23FCB}"/>
          </ac:spMkLst>
        </pc:spChg>
        <pc:picChg chg="add mod">
          <ac:chgData name="Botos Rogozsan, Marius Alexandru (VETSUISSE)" userId="dd515edf-a16c-4530-889d-6fd224853b27" providerId="ADAL" clId="{28654776-BBE4-4930-9EA2-2E8C445367BC}" dt="2024-08-27T15:04:13.107" v="969" actId="1076"/>
          <ac:picMkLst>
            <pc:docMk/>
            <pc:sldMk cId="3552635181" sldId="295"/>
            <ac:picMk id="5" creationId="{B2861163-9D3C-9D42-441E-0C74053CBE38}"/>
          </ac:picMkLst>
        </pc:picChg>
        <pc:picChg chg="del mod">
          <ac:chgData name="Botos Rogozsan, Marius Alexandru (VETSUISSE)" userId="dd515edf-a16c-4530-889d-6fd224853b27" providerId="ADAL" clId="{28654776-BBE4-4930-9EA2-2E8C445367BC}" dt="2024-08-27T09:23:27.870" v="915" actId="478"/>
          <ac:picMkLst>
            <pc:docMk/>
            <pc:sldMk cId="3552635181" sldId="295"/>
            <ac:picMk id="13" creationId="{F508D300-C6F5-B9CF-9BCA-40967EF48205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9:23:29.070" v="916" actId="478"/>
          <ac:picMkLst>
            <pc:docMk/>
            <pc:sldMk cId="3552635181" sldId="295"/>
            <ac:picMk id="15" creationId="{A8190D96-D69C-DE3D-F03E-811C4FBE2C3A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9:23:23.333" v="913" actId="478"/>
          <ac:picMkLst>
            <pc:docMk/>
            <pc:sldMk cId="3552635181" sldId="295"/>
            <ac:picMk id="17" creationId="{88834E8C-2A09-78A3-BD05-20AFFE207A3A}"/>
          </ac:picMkLst>
        </pc:picChg>
      </pc:sldChg>
      <pc:sldChg chg="addSp delSp modSp add mod">
        <pc:chgData name="Botos Rogozsan, Marius Alexandru (VETSUISSE)" userId="dd515edf-a16c-4530-889d-6fd224853b27" providerId="ADAL" clId="{28654776-BBE4-4930-9EA2-2E8C445367BC}" dt="2024-08-27T09:31:27.425" v="948" actId="166"/>
        <pc:sldMkLst>
          <pc:docMk/>
          <pc:sldMk cId="2229633301" sldId="296"/>
        </pc:sldMkLst>
        <pc:spChg chg="mod">
          <ac:chgData name="Botos Rogozsan, Marius Alexandru (VETSUISSE)" userId="dd515edf-a16c-4530-889d-6fd224853b27" providerId="ADAL" clId="{28654776-BBE4-4930-9EA2-2E8C445367BC}" dt="2024-08-27T09:23:41.879" v="929" actId="20577"/>
          <ac:spMkLst>
            <pc:docMk/>
            <pc:sldMk cId="2229633301" sldId="296"/>
            <ac:spMk id="2" creationId="{6AD54ED6-DA05-BF38-AF40-9318A32B019E}"/>
          </ac:spMkLst>
        </pc:spChg>
        <pc:spChg chg="add">
          <ac:chgData name="Botos Rogozsan, Marius Alexandru (VETSUISSE)" userId="dd515edf-a16c-4530-889d-6fd224853b27" providerId="ADAL" clId="{28654776-BBE4-4930-9EA2-2E8C445367BC}" dt="2024-08-27T09:30:29.091" v="933"/>
          <ac:spMkLst>
            <pc:docMk/>
            <pc:sldMk cId="2229633301" sldId="296"/>
            <ac:spMk id="4" creationId="{EBC413AA-3693-C5C3-A67F-1AAE0E7B2D46}"/>
          </ac:spMkLst>
        </pc:spChg>
        <pc:spChg chg="add">
          <ac:chgData name="Botos Rogozsan, Marius Alexandru (VETSUISSE)" userId="dd515edf-a16c-4530-889d-6fd224853b27" providerId="ADAL" clId="{28654776-BBE4-4930-9EA2-2E8C445367BC}" dt="2024-08-27T09:30:44.376" v="938"/>
          <ac:spMkLst>
            <pc:docMk/>
            <pc:sldMk cId="2229633301" sldId="296"/>
            <ac:spMk id="6" creationId="{A20B5C27-C491-6639-20E6-88021811BF58}"/>
          </ac:spMkLst>
        </pc:spChg>
        <pc:spChg chg="add">
          <ac:chgData name="Botos Rogozsan, Marius Alexandru (VETSUISSE)" userId="dd515edf-a16c-4530-889d-6fd224853b27" providerId="ADAL" clId="{28654776-BBE4-4930-9EA2-2E8C445367BC}" dt="2024-08-27T09:31:04.435" v="942"/>
          <ac:spMkLst>
            <pc:docMk/>
            <pc:sldMk cId="2229633301" sldId="296"/>
            <ac:spMk id="8" creationId="{5038F152-B243-FD78-CF91-AA10671B1D75}"/>
          </ac:spMkLst>
        </pc:spChg>
        <pc:picChg chg="add mod">
          <ac:chgData name="Botos Rogozsan, Marius Alexandru (VETSUISSE)" userId="dd515edf-a16c-4530-889d-6fd224853b27" providerId="ADAL" clId="{28654776-BBE4-4930-9EA2-2E8C445367BC}" dt="2024-08-27T09:30:40.237" v="937" actId="1076"/>
          <ac:picMkLst>
            <pc:docMk/>
            <pc:sldMk cId="2229633301" sldId="296"/>
            <ac:picMk id="5" creationId="{90527B01-00E5-3DAE-2CCC-1CBF03603EF3}"/>
          </ac:picMkLst>
        </pc:picChg>
        <pc:picChg chg="add mod ord">
          <ac:chgData name="Botos Rogozsan, Marius Alexandru (VETSUISSE)" userId="dd515edf-a16c-4530-889d-6fd224853b27" providerId="ADAL" clId="{28654776-BBE4-4930-9EA2-2E8C445367BC}" dt="2024-08-27T09:31:27.425" v="948" actId="166"/>
          <ac:picMkLst>
            <pc:docMk/>
            <pc:sldMk cId="2229633301" sldId="296"/>
            <ac:picMk id="7" creationId="{884F9330-365E-6D3D-D5BE-BD8CD352996C}"/>
          </ac:picMkLst>
        </pc:picChg>
        <pc:picChg chg="add mod">
          <ac:chgData name="Botos Rogozsan, Marius Alexandru (VETSUISSE)" userId="dd515edf-a16c-4530-889d-6fd224853b27" providerId="ADAL" clId="{28654776-BBE4-4930-9EA2-2E8C445367BC}" dt="2024-08-27T09:31:23.434" v="947" actId="14100"/>
          <ac:picMkLst>
            <pc:docMk/>
            <pc:sldMk cId="2229633301" sldId="296"/>
            <ac:picMk id="9" creationId="{EAFEDEC8-4DB4-68C7-D990-F4D737648B36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9:23:58.150" v="930" actId="478"/>
          <ac:picMkLst>
            <pc:docMk/>
            <pc:sldMk cId="2229633301" sldId="296"/>
            <ac:picMk id="13" creationId="{F508D300-C6F5-B9CF-9BCA-40967EF48205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9:24:08.048" v="932" actId="478"/>
          <ac:picMkLst>
            <pc:docMk/>
            <pc:sldMk cId="2229633301" sldId="296"/>
            <ac:picMk id="15" creationId="{A8190D96-D69C-DE3D-F03E-811C4FBE2C3A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9:24:05.558" v="931" actId="478"/>
          <ac:picMkLst>
            <pc:docMk/>
            <pc:sldMk cId="2229633301" sldId="296"/>
            <ac:picMk id="17" creationId="{88834E8C-2A09-78A3-BD05-20AFFE207A3A}"/>
          </ac:picMkLst>
        </pc:picChg>
      </pc:sldChg>
      <pc:sldChg chg="addSp delSp modSp add mod">
        <pc:chgData name="Botos Rogozsan, Marius Alexandru (VETSUISSE)" userId="dd515edf-a16c-4530-889d-6fd224853b27" providerId="ADAL" clId="{28654776-BBE4-4930-9EA2-2E8C445367BC}" dt="2024-08-27T15:04:38.929" v="973" actId="1076"/>
        <pc:sldMkLst>
          <pc:docMk/>
          <pc:sldMk cId="1468583781" sldId="297"/>
        </pc:sldMkLst>
        <pc:spChg chg="add">
          <ac:chgData name="Botos Rogozsan, Marius Alexandru (VETSUISSE)" userId="dd515edf-a16c-4530-889d-6fd224853b27" providerId="ADAL" clId="{28654776-BBE4-4930-9EA2-2E8C445367BC}" dt="2024-08-27T15:04:32.957" v="970"/>
          <ac:spMkLst>
            <pc:docMk/>
            <pc:sldMk cId="1468583781" sldId="297"/>
            <ac:spMk id="4" creationId="{3AE9CB70-DBE8-C784-7C91-DD93E491C68A}"/>
          </ac:spMkLst>
        </pc:spChg>
        <pc:picChg chg="del mod">
          <ac:chgData name="Botos Rogozsan, Marius Alexandru (VETSUISSE)" userId="dd515edf-a16c-4530-889d-6fd224853b27" providerId="ADAL" clId="{28654776-BBE4-4930-9EA2-2E8C445367BC}" dt="2024-08-27T09:33:51.735" v="952" actId="478"/>
          <ac:picMkLst>
            <pc:docMk/>
            <pc:sldMk cId="1468583781" sldId="297"/>
            <ac:picMk id="5" creationId="{90527B01-00E5-3DAE-2CCC-1CBF03603EF3}"/>
          </ac:picMkLst>
        </pc:picChg>
        <pc:picChg chg="add mod">
          <ac:chgData name="Botos Rogozsan, Marius Alexandru (VETSUISSE)" userId="dd515edf-a16c-4530-889d-6fd224853b27" providerId="ADAL" clId="{28654776-BBE4-4930-9EA2-2E8C445367BC}" dt="2024-08-27T15:04:38.929" v="973" actId="1076"/>
          <ac:picMkLst>
            <pc:docMk/>
            <pc:sldMk cId="1468583781" sldId="297"/>
            <ac:picMk id="6" creationId="{8AF6070D-58CE-301E-7B7B-591A2948153B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9:33:52.165" v="953" actId="478"/>
          <ac:picMkLst>
            <pc:docMk/>
            <pc:sldMk cId="1468583781" sldId="297"/>
            <ac:picMk id="7" creationId="{884F9330-365E-6D3D-D5BE-BD8CD352996C}"/>
          </ac:picMkLst>
        </pc:picChg>
        <pc:picChg chg="del">
          <ac:chgData name="Botos Rogozsan, Marius Alexandru (VETSUISSE)" userId="dd515edf-a16c-4530-889d-6fd224853b27" providerId="ADAL" clId="{28654776-BBE4-4930-9EA2-2E8C445367BC}" dt="2024-08-27T09:33:50.935" v="950" actId="478"/>
          <ac:picMkLst>
            <pc:docMk/>
            <pc:sldMk cId="1468583781" sldId="297"/>
            <ac:picMk id="9" creationId="{EAFEDEC8-4DB4-68C7-D990-F4D737648B36}"/>
          </ac:picMkLst>
        </pc:picChg>
      </pc:sldChg>
    </pc:docChg>
  </pc:docChgLst>
  <pc:docChgLst>
    <pc:chgData name="Botos Rogozsan, Marius Alexandru (VETSUISSE)" userId="dd515edf-a16c-4530-889d-6fd224853b27" providerId="ADAL" clId="{E32F681D-CC15-46AA-AE64-085845766CBE}"/>
    <pc:docChg chg="undo custSel addSld modSld sldOrd">
      <pc:chgData name="Botos Rogozsan, Marius Alexandru (VETSUISSE)" userId="dd515edf-a16c-4530-889d-6fd224853b27" providerId="ADAL" clId="{E32F681D-CC15-46AA-AE64-085845766CBE}" dt="2024-08-26T19:42:07.527" v="378"/>
      <pc:docMkLst>
        <pc:docMk/>
      </pc:docMkLst>
      <pc:sldChg chg="modSp mod">
        <pc:chgData name="Botos Rogozsan, Marius Alexandru (VETSUISSE)" userId="dd515edf-a16c-4530-889d-6fd224853b27" providerId="ADAL" clId="{E32F681D-CC15-46AA-AE64-085845766CBE}" dt="2024-08-26T14:55:30.245" v="265" actId="13926"/>
        <pc:sldMkLst>
          <pc:docMk/>
          <pc:sldMk cId="2271571361" sldId="257"/>
        </pc:sldMkLst>
        <pc:spChg chg="mod">
          <ac:chgData name="Botos Rogozsan, Marius Alexandru (VETSUISSE)" userId="dd515edf-a16c-4530-889d-6fd224853b27" providerId="ADAL" clId="{E32F681D-CC15-46AA-AE64-085845766CBE}" dt="2024-08-26T14:55:30.245" v="265" actId="13926"/>
          <ac:spMkLst>
            <pc:docMk/>
            <pc:sldMk cId="2271571361" sldId="257"/>
            <ac:spMk id="3" creationId="{E5E74AC9-370F-12E1-57FC-3C1E089ECDB3}"/>
          </ac:spMkLst>
        </pc:spChg>
      </pc:sldChg>
      <pc:sldChg chg="ord">
        <pc:chgData name="Botos Rogozsan, Marius Alexandru (VETSUISSE)" userId="dd515edf-a16c-4530-889d-6fd224853b27" providerId="ADAL" clId="{E32F681D-CC15-46AA-AE64-085845766CBE}" dt="2024-08-26T19:42:05.440" v="376"/>
        <pc:sldMkLst>
          <pc:docMk/>
          <pc:sldMk cId="3134505015" sldId="262"/>
        </pc:sldMkLst>
      </pc:sldChg>
      <pc:sldChg chg="ord">
        <pc:chgData name="Botos Rogozsan, Marius Alexandru (VETSUISSE)" userId="dd515edf-a16c-4530-889d-6fd224853b27" providerId="ADAL" clId="{E32F681D-CC15-46AA-AE64-085845766CBE}" dt="2024-08-26T19:42:07.527" v="378"/>
        <pc:sldMkLst>
          <pc:docMk/>
          <pc:sldMk cId="1558035412" sldId="263"/>
        </pc:sldMkLst>
      </pc:sldChg>
      <pc:sldChg chg="new">
        <pc:chgData name="Botos Rogozsan, Marius Alexandru (VETSUISSE)" userId="dd515edf-a16c-4530-889d-6fd224853b27" providerId="ADAL" clId="{E32F681D-CC15-46AA-AE64-085845766CBE}" dt="2024-08-26T14:55:51.466" v="266" actId="680"/>
        <pc:sldMkLst>
          <pc:docMk/>
          <pc:sldMk cId="2101031002" sldId="270"/>
        </pc:sldMkLst>
      </pc:sldChg>
      <pc:sldChg chg="addSp delSp modSp add mod setBg addAnim delAnim">
        <pc:chgData name="Botos Rogozsan, Marius Alexandru (VETSUISSE)" userId="dd515edf-a16c-4530-889d-6fd224853b27" providerId="ADAL" clId="{E32F681D-CC15-46AA-AE64-085845766CBE}" dt="2024-08-26T15:28:17.760" v="372" actId="14100"/>
        <pc:sldMkLst>
          <pc:docMk/>
          <pc:sldMk cId="279413993" sldId="271"/>
        </pc:sldMkLst>
        <pc:spChg chg="mod ord">
          <ac:chgData name="Botos Rogozsan, Marius Alexandru (VETSUISSE)" userId="dd515edf-a16c-4530-889d-6fd224853b27" providerId="ADAL" clId="{E32F681D-CC15-46AA-AE64-085845766CBE}" dt="2024-08-26T15:27:40.634" v="366" actId="26606"/>
          <ac:spMkLst>
            <pc:docMk/>
            <pc:sldMk cId="279413993" sldId="271"/>
            <ac:spMk id="2" creationId="{743361D9-2122-E3E7-2931-6978E2947362}"/>
          </ac:spMkLst>
        </pc:spChg>
        <pc:spChg chg="del">
          <ac:chgData name="Botos Rogozsan, Marius Alexandru (VETSUISSE)" userId="dd515edf-a16c-4530-889d-6fd224853b27" providerId="ADAL" clId="{E32F681D-CC15-46AA-AE64-085845766CBE}" dt="2024-08-26T15:13:05.537" v="323" actId="478"/>
          <ac:spMkLst>
            <pc:docMk/>
            <pc:sldMk cId="279413993" sldId="271"/>
            <ac:spMk id="3" creationId="{E5E74AC9-370F-12E1-57FC-3C1E089ECDB3}"/>
          </ac:spMkLst>
        </pc:spChg>
        <pc:spChg chg="add">
          <ac:chgData name="Botos Rogozsan, Marius Alexandru (VETSUISSE)" userId="dd515edf-a16c-4530-889d-6fd224853b27" providerId="ADAL" clId="{E32F681D-CC15-46AA-AE64-085845766CBE}" dt="2024-08-26T14:59:20.586" v="316"/>
          <ac:spMkLst>
            <pc:docMk/>
            <pc:sldMk cId="279413993" sldId="271"/>
            <ac:spMk id="4" creationId="{C68F930F-1761-7B82-C76C-D6839EC4FD73}"/>
          </ac:spMkLst>
        </pc:spChg>
        <pc:spChg chg="add">
          <ac:chgData name="Botos Rogozsan, Marius Alexandru (VETSUISSE)" userId="dd515edf-a16c-4530-889d-6fd224853b27" providerId="ADAL" clId="{E32F681D-CC15-46AA-AE64-085845766CBE}" dt="2024-08-26T15:12:56.787" v="319"/>
          <ac:spMkLst>
            <pc:docMk/>
            <pc:sldMk cId="279413993" sldId="271"/>
            <ac:spMk id="7" creationId="{0C6B5CF0-51D9-ECFA-38A3-DDD41DEF761F}"/>
          </ac:spMkLst>
        </pc:spChg>
        <pc:spChg chg="add">
          <ac:chgData name="Botos Rogozsan, Marius Alexandru (VETSUISSE)" userId="dd515edf-a16c-4530-889d-6fd224853b27" providerId="ADAL" clId="{E32F681D-CC15-46AA-AE64-085845766CBE}" dt="2024-08-26T15:17:01.385" v="340"/>
          <ac:spMkLst>
            <pc:docMk/>
            <pc:sldMk cId="279413993" sldId="271"/>
            <ac:spMk id="9" creationId="{1CEF0958-1C3E-887A-1CFA-F6E5733794D5}"/>
          </ac:spMkLst>
        </pc:spChg>
        <pc:spChg chg="add">
          <ac:chgData name="Botos Rogozsan, Marius Alexandru (VETSUISSE)" userId="dd515edf-a16c-4530-889d-6fd224853b27" providerId="ADAL" clId="{E32F681D-CC15-46AA-AE64-085845766CBE}" dt="2024-08-26T15:26:40.036" v="351"/>
          <ac:spMkLst>
            <pc:docMk/>
            <pc:sldMk cId="279413993" sldId="271"/>
            <ac:spMk id="11" creationId="{671CAE60-264B-76AA-0AE9-944F94FE985F}"/>
          </ac:spMkLst>
        </pc:spChg>
        <pc:spChg chg="add del">
          <ac:chgData name="Botos Rogozsan, Marius Alexandru (VETSUISSE)" userId="dd515edf-a16c-4530-889d-6fd224853b27" providerId="ADAL" clId="{E32F681D-CC15-46AA-AE64-085845766CBE}" dt="2024-08-26T15:13:19.074" v="325" actId="26606"/>
          <ac:spMkLst>
            <pc:docMk/>
            <pc:sldMk cId="279413993" sldId="271"/>
            <ac:spMk id="13" creationId="{0A597D97-203B-498B-95D3-E90DC961039F}"/>
          </ac:spMkLst>
        </pc:spChg>
        <pc:spChg chg="add del">
          <ac:chgData name="Botos Rogozsan, Marius Alexandru (VETSUISSE)" userId="dd515edf-a16c-4530-889d-6fd224853b27" providerId="ADAL" clId="{E32F681D-CC15-46AA-AE64-085845766CBE}" dt="2024-08-26T15:13:19.074" v="325" actId="26606"/>
          <ac:spMkLst>
            <pc:docMk/>
            <pc:sldMk cId="279413993" sldId="271"/>
            <ac:spMk id="15" creationId="{6A6EF10E-DF41-4BD3-8EB4-6F646531DC26}"/>
          </ac:spMkLst>
        </pc:spChg>
        <pc:spChg chg="add del">
          <ac:chgData name="Botos Rogozsan, Marius Alexandru (VETSUISSE)" userId="dd515edf-a16c-4530-889d-6fd224853b27" providerId="ADAL" clId="{E32F681D-CC15-46AA-AE64-085845766CBE}" dt="2024-08-26T15:27:40.634" v="366" actId="26606"/>
          <ac:spMkLst>
            <pc:docMk/>
            <pc:sldMk cId="279413993" sldId="271"/>
            <ac:spMk id="17" creationId="{27BDFED6-6E33-4606-AFE2-886ADB1C018E}"/>
          </ac:spMkLst>
        </pc:spChg>
        <pc:spChg chg="add del">
          <ac:chgData name="Botos Rogozsan, Marius Alexandru (VETSUISSE)" userId="dd515edf-a16c-4530-889d-6fd224853b27" providerId="ADAL" clId="{E32F681D-CC15-46AA-AE64-085845766CBE}" dt="2024-08-26T15:27:40.634" v="366" actId="26606"/>
          <ac:spMkLst>
            <pc:docMk/>
            <pc:sldMk cId="279413993" sldId="271"/>
            <ac:spMk id="19" creationId="{890DEF05-784E-4B61-89E4-04C4ECF4E5A0}"/>
          </ac:spMkLst>
        </pc:spChg>
        <pc:picChg chg="del">
          <ac:chgData name="Botos Rogozsan, Marius Alexandru (VETSUISSE)" userId="dd515edf-a16c-4530-889d-6fd224853b27" providerId="ADAL" clId="{E32F681D-CC15-46AA-AE64-085845766CBE}" dt="2024-08-26T14:56:15.978" v="315" actId="478"/>
          <ac:picMkLst>
            <pc:docMk/>
            <pc:sldMk cId="279413993" sldId="271"/>
            <ac:picMk id="5" creationId="{0921DD29-B6F6-072B-1FF4-F246086FF5CB}"/>
          </ac:picMkLst>
        </pc:picChg>
        <pc:picChg chg="add del mod ord">
          <ac:chgData name="Botos Rogozsan, Marius Alexandru (VETSUISSE)" userId="dd515edf-a16c-4530-889d-6fd224853b27" providerId="ADAL" clId="{E32F681D-CC15-46AA-AE64-085845766CBE}" dt="2024-08-26T15:17:10.443" v="342" actId="478"/>
          <ac:picMkLst>
            <pc:docMk/>
            <pc:sldMk cId="279413993" sldId="271"/>
            <ac:picMk id="6" creationId="{676031F2-5374-FA87-F721-F060A330630D}"/>
          </ac:picMkLst>
        </pc:picChg>
        <pc:picChg chg="add mod ord modCrop">
          <ac:chgData name="Botos Rogozsan, Marius Alexandru (VETSUISSE)" userId="dd515edf-a16c-4530-889d-6fd224853b27" providerId="ADAL" clId="{E32F681D-CC15-46AA-AE64-085845766CBE}" dt="2024-08-26T15:28:17.760" v="372" actId="14100"/>
          <ac:picMkLst>
            <pc:docMk/>
            <pc:sldMk cId="279413993" sldId="271"/>
            <ac:picMk id="8" creationId="{25889B7A-7459-618D-D942-C5B76BE497FB}"/>
          </ac:picMkLst>
        </pc:picChg>
        <pc:picChg chg="add del mod">
          <ac:chgData name="Botos Rogozsan, Marius Alexandru (VETSUISSE)" userId="dd515edf-a16c-4530-889d-6fd224853b27" providerId="ADAL" clId="{E32F681D-CC15-46AA-AE64-085845766CBE}" dt="2024-08-26T15:19:43.714" v="350" actId="478"/>
          <ac:picMkLst>
            <pc:docMk/>
            <pc:sldMk cId="279413993" sldId="271"/>
            <ac:picMk id="10" creationId="{85CABB5D-1945-7FB9-7B99-367C6E5827E1}"/>
          </ac:picMkLst>
        </pc:picChg>
        <pc:picChg chg="add mod">
          <ac:chgData name="Botos Rogozsan, Marius Alexandru (VETSUISSE)" userId="dd515edf-a16c-4530-889d-6fd224853b27" providerId="ADAL" clId="{E32F681D-CC15-46AA-AE64-085845766CBE}" dt="2024-08-26T15:27:47.128" v="367" actId="1076"/>
          <ac:picMkLst>
            <pc:docMk/>
            <pc:sldMk cId="279413993" sldId="271"/>
            <ac:picMk id="12" creationId="{365E475E-BDBD-4589-BEEB-3B328A66853D}"/>
          </ac:picMkLst>
        </pc:picChg>
        <pc:cxnChg chg="add del">
          <ac:chgData name="Botos Rogozsan, Marius Alexandru (VETSUISSE)" userId="dd515edf-a16c-4530-889d-6fd224853b27" providerId="ADAL" clId="{E32F681D-CC15-46AA-AE64-085845766CBE}" dt="2024-08-26T15:27:40.634" v="366" actId="26606"/>
          <ac:cxnSpMkLst>
            <pc:docMk/>
            <pc:sldMk cId="279413993" sldId="271"/>
            <ac:cxnSpMk id="21" creationId="{C41BAEC7-F7B0-4224-8B18-8F74B7D87F0B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B98A-9E49-1079-C7EC-3F44E4692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09C777-9609-B121-ACBD-B149CC402C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79E32-E387-C467-C2CF-4C006CCDC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4A75-C50F-40DE-94C5-89DB5504DBAB}" type="datetimeFigureOut">
              <a:rPr lang="en-CH" smtClean="0"/>
              <a:t>22/08/2024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DDA75-6252-FE52-D94A-2DF753755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60EE0-7681-A17F-5AA2-7D0620FCC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FE02-084F-43C5-9CE6-9E591A72BFB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19305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B27D7-CD72-A3FF-CCC6-D0AA7DC74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202E5-8B57-39A1-8C0B-4A4AB1424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73B58-0D2D-C956-2C24-BE5B12850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4A75-C50F-40DE-94C5-89DB5504DBAB}" type="datetimeFigureOut">
              <a:rPr lang="en-CH" smtClean="0"/>
              <a:t>22/08/2024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E9D8A-8A3B-0AFB-AD0A-C3067606F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71181-9EA9-4693-6B31-EE83E7E4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FE02-084F-43C5-9CE6-9E591A72BFB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80489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6F02B-7F84-DD27-BD37-D8B77A3437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92509-E772-7265-650D-4BC5F52EC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D1ADB-A521-5F7B-9C1E-D49D88F8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4A75-C50F-40DE-94C5-89DB5504DBAB}" type="datetimeFigureOut">
              <a:rPr lang="en-CH" smtClean="0"/>
              <a:t>22/08/2024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D1F69-C8CF-4F66-C1FD-5A69259AE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4CA68-5319-021F-D159-E154509A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FE02-084F-43C5-9CE6-9E591A72BFB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2693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2F60-6CD7-4D74-972D-0A12890E2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16970-8C91-3A49-8BF1-F984818D3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FD71B-DD20-F990-2BD3-2F817A515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4A75-C50F-40DE-94C5-89DB5504DBAB}" type="datetimeFigureOut">
              <a:rPr lang="en-CH" smtClean="0"/>
              <a:t>22/08/2024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D6D43-C069-3AF1-4701-5003C4243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08B9C-BEF8-6DD5-A116-02DFBDCA3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FE02-084F-43C5-9CE6-9E591A72BFB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49006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F9198-9DCD-209C-D785-68C8732E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347E7-DC9A-B2E9-18C1-1E8F1E8AA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3BD73-3129-2AEE-1DAC-F88FAB7F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4A75-C50F-40DE-94C5-89DB5504DBAB}" type="datetimeFigureOut">
              <a:rPr lang="en-CH" smtClean="0"/>
              <a:t>22/08/2024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2AA73-D8D3-9B00-CE09-A2AFA1FE3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65FF3-379E-6CD5-E676-3B251DFD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FE02-084F-43C5-9CE6-9E591A72BFB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30868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DFFB2-ED59-B9CE-3B69-96E2B141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5D067-B03E-0D8B-54D8-EBEB47EE7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360FED-0111-B690-BCE8-66DA54369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94D2D-9DAB-D6A4-6337-4AEE6B31B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4A75-C50F-40DE-94C5-89DB5504DBAB}" type="datetimeFigureOut">
              <a:rPr lang="en-CH" smtClean="0"/>
              <a:t>22/08/2024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0DBB5-8A64-48A4-DF42-26A40B650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839981-0D62-B62A-397F-E01210C5D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FE02-084F-43C5-9CE6-9E591A72BFB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7980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D3870-70A2-A1DA-1D39-B8720E41B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5D3A4-1C62-C436-9982-7CA3D6887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B5622-BFCC-1655-736B-BE7827003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E1F485-4655-0338-B11D-C0064DF6C8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D47837-23B0-1E03-C981-532B78060B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0D8900-AD75-C395-068E-15E5D04F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4A75-C50F-40DE-94C5-89DB5504DBAB}" type="datetimeFigureOut">
              <a:rPr lang="en-CH" smtClean="0"/>
              <a:t>22/08/2024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694063-F9EF-E3A1-F96E-051AFFD88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EEA199-C85D-F897-5BB0-1C0BAF9DA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FE02-084F-43C5-9CE6-9E591A72BFB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2007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AB99-A423-9C10-483E-9799574D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743DF-7A90-AF88-6ABF-AD567C9C5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4A75-C50F-40DE-94C5-89DB5504DBAB}" type="datetimeFigureOut">
              <a:rPr lang="en-CH" smtClean="0"/>
              <a:t>22/08/2024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4E9346-39E9-652A-3A15-C251B84E3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C4F47-B3CF-E47E-4827-8DE8D3B0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FE02-084F-43C5-9CE6-9E591A72BFB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27538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E44C67-2A8D-3D13-FAB5-AB6D62D55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4A75-C50F-40DE-94C5-89DB5504DBAB}" type="datetimeFigureOut">
              <a:rPr lang="en-CH" smtClean="0"/>
              <a:t>22/08/2024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10FA6-CAD2-2053-83A7-F60C6FF5B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578F8-5633-8C6C-77C5-88C33F970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FE02-084F-43C5-9CE6-9E591A72BFB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66646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57EA3-D40D-E5B6-2796-CCBD58558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35608-10C7-E723-38C9-F5DE35FD3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BF68A-F15E-29F6-E69A-10F6D8078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603B7-4B74-D4A3-CBD6-AD967000F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4A75-C50F-40DE-94C5-89DB5504DBAB}" type="datetimeFigureOut">
              <a:rPr lang="en-CH" smtClean="0"/>
              <a:t>22/08/2024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729E49-4464-E91D-AB45-C4E1D7B9F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CF505-0336-6837-F140-D74A2E816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FE02-084F-43C5-9CE6-9E591A72BFB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7536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3EF18-96FE-3C77-2410-F83B11730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29A082-86CA-0475-0254-30B6CE85F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E8B44-4637-7FA8-3E9C-9C14C85F0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AA01C4-3915-FBBA-2210-E844A6B0E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4A75-C50F-40DE-94C5-89DB5504DBAB}" type="datetimeFigureOut">
              <a:rPr lang="en-CH" smtClean="0"/>
              <a:t>22/08/2024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73DE1-654D-08E5-170E-4F4AE78E0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F0073-48D2-AC79-15C8-9E6978A03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FE02-084F-43C5-9CE6-9E591A72BFB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68321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F90D-1737-F1D6-30FD-0C42357F0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CDCFA-1D81-8EE4-61A9-9F779C3EF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43352-C943-0761-E337-8F99751E0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3D4A75-C50F-40DE-94C5-89DB5504DBAB}" type="datetimeFigureOut">
              <a:rPr lang="en-CH" smtClean="0"/>
              <a:t>22/08/2024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8437D-CBD1-4536-D0AA-3F3EA611C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8175A-1CAF-A2F3-A78E-8021F9726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71FE02-084F-43C5-9CE6-9E591A72BFB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69082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6F51F-A7CF-71F7-B742-D8C287CE98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Analysis </a:t>
            </a:r>
            <a:r>
              <a:rPr lang="de-CH" dirty="0" err="1"/>
              <a:t>Tibias</a:t>
            </a:r>
            <a:r>
              <a:rPr lang="de-CH" dirty="0"/>
              <a:t> and </a:t>
            </a:r>
            <a:r>
              <a:rPr lang="de-CH" dirty="0" err="1"/>
              <a:t>Hips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A3D51-7134-E7BC-0C9B-5E3E07160D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22.08.2024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37995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61D9-2122-E3E7-2931-6978E2947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672" y="1337767"/>
            <a:ext cx="4828750" cy="1325563"/>
          </a:xfrm>
        </p:spPr>
        <p:txBody>
          <a:bodyPr/>
          <a:lstStyle/>
          <a:p>
            <a:r>
              <a:rPr lang="de-CH" dirty="0" err="1"/>
              <a:t>Bone</a:t>
            </a:r>
            <a:r>
              <a:rPr lang="de-CH" dirty="0"/>
              <a:t> (hip and </a:t>
            </a:r>
            <a:r>
              <a:rPr lang="de-CH" dirty="0" err="1"/>
              <a:t>tibia</a:t>
            </a:r>
            <a:r>
              <a:rPr lang="de-CH" dirty="0"/>
              <a:t>)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2F5318-C5A6-5541-6969-5A1C60900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02" y="196082"/>
            <a:ext cx="6465836" cy="3232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54236-4A4A-67F1-6DB9-FD68B5B33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405" y="3529467"/>
            <a:ext cx="6657065" cy="332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35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FE2F1-7179-6C8B-BE5B-C193C224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620B7-D2F5-969D-3A8A-09E18207B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01031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61D9-2122-E3E7-2931-6978E294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DEG among selected conditions	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74AC9-370F-12E1-57FC-3C1E089EC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CH" dirty="0"/>
              <a:t>HIP</a:t>
            </a:r>
          </a:p>
          <a:p>
            <a:pPr lvl="1"/>
            <a:r>
              <a:rPr lang="de-CH" dirty="0"/>
              <a:t>Non-</a:t>
            </a:r>
            <a:r>
              <a:rPr lang="de-CH" dirty="0" err="1"/>
              <a:t>Sclerotic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</a:t>
            </a:r>
            <a:r>
              <a:rPr lang="de-CH" dirty="0" err="1"/>
              <a:t>Sclerotic</a:t>
            </a:r>
            <a:endParaRPr lang="de-CH" dirty="0"/>
          </a:p>
          <a:p>
            <a:pPr lvl="1"/>
            <a:r>
              <a:rPr lang="de-CH" dirty="0" err="1">
                <a:highlight>
                  <a:srgbClr val="FF00FF"/>
                </a:highlight>
              </a:rPr>
              <a:t>Adipocytes</a:t>
            </a:r>
            <a:r>
              <a:rPr lang="de-CH" dirty="0">
                <a:highlight>
                  <a:srgbClr val="FF00FF"/>
                </a:highlight>
              </a:rPr>
              <a:t> non-</a:t>
            </a:r>
            <a:r>
              <a:rPr lang="de-CH" dirty="0" err="1">
                <a:highlight>
                  <a:srgbClr val="FF00FF"/>
                </a:highlight>
              </a:rPr>
              <a:t>Sclerotic</a:t>
            </a:r>
            <a:r>
              <a:rPr lang="de-CH" dirty="0">
                <a:highlight>
                  <a:srgbClr val="FF00FF"/>
                </a:highlight>
              </a:rPr>
              <a:t> </a:t>
            </a:r>
            <a:r>
              <a:rPr lang="de-CH" dirty="0" err="1">
                <a:highlight>
                  <a:srgbClr val="FF00FF"/>
                </a:highlight>
              </a:rPr>
              <a:t>vs</a:t>
            </a:r>
            <a:r>
              <a:rPr lang="de-CH" dirty="0">
                <a:highlight>
                  <a:srgbClr val="FF00FF"/>
                </a:highlight>
              </a:rPr>
              <a:t> </a:t>
            </a:r>
            <a:r>
              <a:rPr lang="de-CH" dirty="0" err="1">
                <a:highlight>
                  <a:srgbClr val="FF00FF"/>
                </a:highlight>
              </a:rPr>
              <a:t>Sclerotic</a:t>
            </a:r>
            <a:endParaRPr lang="de-CH" dirty="0">
              <a:highlight>
                <a:srgbClr val="FF00FF"/>
              </a:highlight>
            </a:endParaRPr>
          </a:p>
          <a:p>
            <a:pPr lvl="1"/>
            <a:r>
              <a:rPr lang="de-CH" dirty="0">
                <a:highlight>
                  <a:srgbClr val="FF00FF"/>
                </a:highlight>
              </a:rPr>
              <a:t>Pellet non-</a:t>
            </a:r>
            <a:r>
              <a:rPr lang="de-CH" dirty="0" err="1">
                <a:highlight>
                  <a:srgbClr val="FF00FF"/>
                </a:highlight>
              </a:rPr>
              <a:t>Sclerotic</a:t>
            </a:r>
            <a:r>
              <a:rPr lang="de-CH" dirty="0">
                <a:highlight>
                  <a:srgbClr val="FF00FF"/>
                </a:highlight>
              </a:rPr>
              <a:t> </a:t>
            </a:r>
            <a:r>
              <a:rPr lang="de-CH" dirty="0" err="1">
                <a:highlight>
                  <a:srgbClr val="FF00FF"/>
                </a:highlight>
              </a:rPr>
              <a:t>vs</a:t>
            </a:r>
            <a:r>
              <a:rPr lang="de-CH" dirty="0">
                <a:highlight>
                  <a:srgbClr val="FF00FF"/>
                </a:highlight>
              </a:rPr>
              <a:t> </a:t>
            </a:r>
            <a:r>
              <a:rPr lang="de-CH" dirty="0" err="1">
                <a:highlight>
                  <a:srgbClr val="FF00FF"/>
                </a:highlight>
              </a:rPr>
              <a:t>Sclerotic</a:t>
            </a:r>
            <a:endParaRPr lang="de-CH" dirty="0">
              <a:highlight>
                <a:srgbClr val="FF00FF"/>
              </a:highlight>
            </a:endParaRPr>
          </a:p>
          <a:p>
            <a:pPr lvl="1"/>
            <a:endParaRPr lang="de-CH" dirty="0"/>
          </a:p>
          <a:p>
            <a:r>
              <a:rPr lang="de-CH" dirty="0"/>
              <a:t>TIBIA</a:t>
            </a:r>
          </a:p>
          <a:p>
            <a:pPr lvl="1"/>
            <a:r>
              <a:rPr lang="de-CH" dirty="0"/>
              <a:t>Non-</a:t>
            </a:r>
            <a:r>
              <a:rPr lang="de-CH" dirty="0" err="1"/>
              <a:t>Sclerotic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</a:t>
            </a:r>
            <a:r>
              <a:rPr lang="de-CH" dirty="0" err="1"/>
              <a:t>Sclerotic</a:t>
            </a:r>
            <a:endParaRPr lang="de-CH" dirty="0"/>
          </a:p>
          <a:p>
            <a:pPr lvl="1"/>
            <a:r>
              <a:rPr lang="de-CH" dirty="0" err="1">
                <a:highlight>
                  <a:srgbClr val="FF00FF"/>
                </a:highlight>
              </a:rPr>
              <a:t>Adipocytes</a:t>
            </a:r>
            <a:r>
              <a:rPr lang="de-CH" dirty="0">
                <a:highlight>
                  <a:srgbClr val="FF00FF"/>
                </a:highlight>
              </a:rPr>
              <a:t> non-</a:t>
            </a:r>
            <a:r>
              <a:rPr lang="de-CH" dirty="0" err="1">
                <a:highlight>
                  <a:srgbClr val="FF00FF"/>
                </a:highlight>
              </a:rPr>
              <a:t>Sclerotic</a:t>
            </a:r>
            <a:r>
              <a:rPr lang="de-CH" dirty="0">
                <a:highlight>
                  <a:srgbClr val="FF00FF"/>
                </a:highlight>
              </a:rPr>
              <a:t> </a:t>
            </a:r>
            <a:r>
              <a:rPr lang="de-CH" dirty="0" err="1">
                <a:highlight>
                  <a:srgbClr val="FF00FF"/>
                </a:highlight>
              </a:rPr>
              <a:t>vs</a:t>
            </a:r>
            <a:r>
              <a:rPr lang="de-CH" dirty="0">
                <a:highlight>
                  <a:srgbClr val="FF00FF"/>
                </a:highlight>
              </a:rPr>
              <a:t> </a:t>
            </a:r>
            <a:r>
              <a:rPr lang="de-CH" dirty="0" err="1">
                <a:highlight>
                  <a:srgbClr val="FF00FF"/>
                </a:highlight>
              </a:rPr>
              <a:t>Sclerotic</a:t>
            </a:r>
            <a:endParaRPr lang="de-CH" dirty="0">
              <a:highlight>
                <a:srgbClr val="FF00FF"/>
              </a:highlight>
            </a:endParaRPr>
          </a:p>
          <a:p>
            <a:pPr lvl="1"/>
            <a:r>
              <a:rPr lang="de-CH" dirty="0">
                <a:highlight>
                  <a:srgbClr val="FF00FF"/>
                </a:highlight>
              </a:rPr>
              <a:t>Pellet non-</a:t>
            </a:r>
            <a:r>
              <a:rPr lang="de-CH" dirty="0" err="1">
                <a:highlight>
                  <a:srgbClr val="FF00FF"/>
                </a:highlight>
              </a:rPr>
              <a:t>Sclerotic</a:t>
            </a:r>
            <a:r>
              <a:rPr lang="de-CH" dirty="0">
                <a:highlight>
                  <a:srgbClr val="FF00FF"/>
                </a:highlight>
              </a:rPr>
              <a:t> </a:t>
            </a:r>
            <a:r>
              <a:rPr lang="de-CH" dirty="0" err="1">
                <a:highlight>
                  <a:srgbClr val="FF00FF"/>
                </a:highlight>
              </a:rPr>
              <a:t>vs</a:t>
            </a:r>
            <a:r>
              <a:rPr lang="de-CH" dirty="0">
                <a:highlight>
                  <a:srgbClr val="FF00FF"/>
                </a:highlight>
              </a:rPr>
              <a:t> </a:t>
            </a:r>
            <a:r>
              <a:rPr lang="de-CH" dirty="0" err="1">
                <a:highlight>
                  <a:srgbClr val="FF00FF"/>
                </a:highlight>
              </a:rPr>
              <a:t>Sclerotic</a:t>
            </a:r>
            <a:endParaRPr lang="de-CH" dirty="0">
              <a:highlight>
                <a:srgbClr val="FF00FF"/>
              </a:highlight>
            </a:endParaRPr>
          </a:p>
          <a:p>
            <a:r>
              <a:rPr lang="de-CH" dirty="0" err="1"/>
              <a:t>Bone</a:t>
            </a:r>
            <a:r>
              <a:rPr lang="de-CH" dirty="0"/>
              <a:t> (hip and </a:t>
            </a:r>
            <a:r>
              <a:rPr lang="de-CH" dirty="0" err="1"/>
              <a:t>tibia</a:t>
            </a:r>
            <a:r>
              <a:rPr lang="de-CH" dirty="0"/>
              <a:t> all)</a:t>
            </a:r>
          </a:p>
          <a:p>
            <a:pPr lvl="1"/>
            <a:r>
              <a:rPr lang="de-CH" dirty="0"/>
              <a:t>Hip </a:t>
            </a:r>
            <a:r>
              <a:rPr lang="de-CH" dirty="0" err="1"/>
              <a:t>vs</a:t>
            </a:r>
            <a:r>
              <a:rPr lang="de-CH" dirty="0"/>
              <a:t> Tibia</a:t>
            </a:r>
          </a:p>
          <a:p>
            <a:pPr lvl="1"/>
            <a:r>
              <a:rPr lang="de-CH" dirty="0"/>
              <a:t>Non </a:t>
            </a:r>
            <a:r>
              <a:rPr lang="de-CH" dirty="0" err="1"/>
              <a:t>sclerotic</a:t>
            </a:r>
            <a:r>
              <a:rPr lang="de-CH" dirty="0"/>
              <a:t> hip </a:t>
            </a:r>
            <a:r>
              <a:rPr lang="de-CH" dirty="0" err="1"/>
              <a:t>vs</a:t>
            </a:r>
            <a:r>
              <a:rPr lang="de-CH" dirty="0"/>
              <a:t> </a:t>
            </a:r>
            <a:r>
              <a:rPr lang="de-CH" dirty="0" err="1"/>
              <a:t>tibia</a:t>
            </a:r>
            <a:endParaRPr lang="de-CH" dirty="0"/>
          </a:p>
          <a:p>
            <a:pPr lvl="1"/>
            <a:r>
              <a:rPr lang="de-CH" dirty="0" err="1"/>
              <a:t>Adipocytes</a:t>
            </a:r>
            <a:r>
              <a:rPr lang="de-CH" dirty="0"/>
              <a:t> hip </a:t>
            </a:r>
            <a:r>
              <a:rPr lang="de-CH" dirty="0" err="1"/>
              <a:t>vs</a:t>
            </a:r>
            <a:r>
              <a:rPr lang="de-CH" dirty="0"/>
              <a:t> </a:t>
            </a:r>
            <a:r>
              <a:rPr lang="de-CH" dirty="0" err="1"/>
              <a:t>tibia</a:t>
            </a:r>
            <a:endParaRPr lang="de-CH" dirty="0"/>
          </a:p>
          <a:p>
            <a:pPr lvl="1"/>
            <a:r>
              <a:rPr lang="de-CH" dirty="0"/>
              <a:t>Pellet hip </a:t>
            </a:r>
            <a:r>
              <a:rPr lang="de-CH" dirty="0" err="1"/>
              <a:t>vs</a:t>
            </a:r>
            <a:r>
              <a:rPr lang="de-CH" dirty="0"/>
              <a:t> </a:t>
            </a:r>
            <a:r>
              <a:rPr lang="de-CH" dirty="0" err="1"/>
              <a:t>tibia</a:t>
            </a:r>
            <a:endParaRPr lang="de-CH" dirty="0"/>
          </a:p>
          <a:p>
            <a:pPr lvl="1"/>
            <a:r>
              <a:rPr lang="de-CH" dirty="0" err="1"/>
              <a:t>Sclerotic</a:t>
            </a:r>
            <a:r>
              <a:rPr lang="de-CH" dirty="0"/>
              <a:t> Pellet </a:t>
            </a:r>
            <a:r>
              <a:rPr lang="de-CH" dirty="0" err="1"/>
              <a:t>tibia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hip</a:t>
            </a:r>
          </a:p>
          <a:p>
            <a:pPr lvl="1"/>
            <a:r>
              <a:rPr lang="de-CH" dirty="0"/>
              <a:t>Non-</a:t>
            </a:r>
            <a:r>
              <a:rPr lang="de-CH" dirty="0" err="1"/>
              <a:t>sclerotic</a:t>
            </a:r>
            <a:r>
              <a:rPr lang="de-CH" dirty="0"/>
              <a:t> Pellet </a:t>
            </a:r>
            <a:r>
              <a:rPr lang="de-CH" dirty="0" err="1"/>
              <a:t>tibia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hip</a:t>
            </a:r>
          </a:p>
          <a:p>
            <a:pPr lvl="1"/>
            <a:r>
              <a:rPr lang="de-CH" dirty="0"/>
              <a:t>Non-</a:t>
            </a:r>
            <a:r>
              <a:rPr lang="de-CH" dirty="0" err="1"/>
              <a:t>sclerotic</a:t>
            </a:r>
            <a:r>
              <a:rPr lang="de-CH" dirty="0"/>
              <a:t> </a:t>
            </a:r>
            <a:r>
              <a:rPr lang="de-CH" dirty="0" err="1"/>
              <a:t>Adipocytes</a:t>
            </a:r>
            <a:r>
              <a:rPr lang="de-CH" dirty="0"/>
              <a:t> </a:t>
            </a:r>
            <a:r>
              <a:rPr lang="de-CH" dirty="0" err="1"/>
              <a:t>tibia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hip</a:t>
            </a:r>
          </a:p>
          <a:p>
            <a:pPr lvl="1"/>
            <a:r>
              <a:rPr lang="de-CH" dirty="0" err="1"/>
              <a:t>Sclerotic</a:t>
            </a:r>
            <a:r>
              <a:rPr lang="de-CH" dirty="0"/>
              <a:t> </a:t>
            </a:r>
            <a:r>
              <a:rPr lang="de-CH" dirty="0" err="1"/>
              <a:t>Adipocytes</a:t>
            </a:r>
            <a:r>
              <a:rPr lang="de-CH" dirty="0"/>
              <a:t> </a:t>
            </a:r>
            <a:r>
              <a:rPr lang="de-CH" dirty="0" err="1"/>
              <a:t>tibia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hip</a:t>
            </a:r>
          </a:p>
          <a:p>
            <a:r>
              <a:rPr lang="de-CH" dirty="0" err="1"/>
              <a:t>Adipocytes</a:t>
            </a:r>
            <a:r>
              <a:rPr lang="de-CH" dirty="0"/>
              <a:t> HIP and TIBIA</a:t>
            </a:r>
          </a:p>
          <a:p>
            <a:pPr lvl="1"/>
            <a:r>
              <a:rPr lang="de-CH" dirty="0">
                <a:highlight>
                  <a:srgbClr val="FF00FF"/>
                </a:highlight>
              </a:rPr>
              <a:t>non-</a:t>
            </a:r>
            <a:r>
              <a:rPr lang="de-CH" dirty="0" err="1">
                <a:highlight>
                  <a:srgbClr val="FF00FF"/>
                </a:highlight>
              </a:rPr>
              <a:t>Sclerotic</a:t>
            </a:r>
            <a:r>
              <a:rPr lang="de-CH" dirty="0">
                <a:highlight>
                  <a:srgbClr val="FF00FF"/>
                </a:highlight>
              </a:rPr>
              <a:t> </a:t>
            </a:r>
            <a:r>
              <a:rPr lang="de-CH" dirty="0" err="1">
                <a:highlight>
                  <a:srgbClr val="FF00FF"/>
                </a:highlight>
              </a:rPr>
              <a:t>vs</a:t>
            </a:r>
            <a:r>
              <a:rPr lang="de-CH" dirty="0">
                <a:highlight>
                  <a:srgbClr val="FF00FF"/>
                </a:highlight>
              </a:rPr>
              <a:t> </a:t>
            </a:r>
            <a:r>
              <a:rPr lang="de-CH" dirty="0" err="1">
                <a:highlight>
                  <a:srgbClr val="FF00FF"/>
                </a:highlight>
              </a:rPr>
              <a:t>Sclerotic</a:t>
            </a:r>
            <a:endParaRPr lang="de-CH" dirty="0">
              <a:highlight>
                <a:srgbClr val="FF00FF"/>
              </a:highlight>
            </a:endParaRPr>
          </a:p>
          <a:p>
            <a:r>
              <a:rPr lang="de-CH" dirty="0"/>
              <a:t>Pellets HIP and TIBIA</a:t>
            </a:r>
          </a:p>
          <a:p>
            <a:pPr lvl="1"/>
            <a:r>
              <a:rPr lang="de-CH" dirty="0">
                <a:highlight>
                  <a:srgbClr val="FFFF00"/>
                </a:highlight>
              </a:rPr>
              <a:t>non-</a:t>
            </a:r>
            <a:r>
              <a:rPr lang="de-CH" dirty="0" err="1">
                <a:highlight>
                  <a:srgbClr val="FFFF00"/>
                </a:highlight>
              </a:rPr>
              <a:t>Sclerotic</a:t>
            </a:r>
            <a:r>
              <a:rPr lang="de-CH" dirty="0">
                <a:highlight>
                  <a:srgbClr val="FFFF00"/>
                </a:highlight>
              </a:rPr>
              <a:t> </a:t>
            </a:r>
            <a:r>
              <a:rPr lang="de-CH" dirty="0" err="1">
                <a:highlight>
                  <a:srgbClr val="FFFF00"/>
                </a:highlight>
              </a:rPr>
              <a:t>vs</a:t>
            </a:r>
            <a:r>
              <a:rPr lang="de-CH" dirty="0">
                <a:highlight>
                  <a:srgbClr val="FFFF00"/>
                </a:highlight>
              </a:rPr>
              <a:t> </a:t>
            </a:r>
            <a:r>
              <a:rPr lang="de-CH" dirty="0" err="1">
                <a:highlight>
                  <a:srgbClr val="FFFF00"/>
                </a:highlight>
              </a:rPr>
              <a:t>Sclerotic</a:t>
            </a:r>
            <a:r>
              <a:rPr lang="de-CH" dirty="0">
                <a:highlight>
                  <a:srgbClr val="FFFF00"/>
                </a:highlight>
              </a:rPr>
              <a:t>         INVERSED VALUES?</a:t>
            </a:r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7928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61D9-2122-E3E7-2931-6978E2947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47854" cy="1068119"/>
          </a:xfrm>
        </p:spPr>
        <p:txBody>
          <a:bodyPr/>
          <a:lstStyle/>
          <a:p>
            <a:r>
              <a:rPr lang="de-CH" sz="2800" dirty="0" err="1"/>
              <a:t>Corrected</a:t>
            </a:r>
            <a:r>
              <a:rPr lang="de-CH" sz="2800" dirty="0"/>
              <a:t> DEA among </a:t>
            </a:r>
            <a:r>
              <a:rPr lang="de-CH" sz="2800" dirty="0" err="1"/>
              <a:t>selected</a:t>
            </a:r>
            <a:r>
              <a:rPr lang="de-CH" sz="2800" dirty="0"/>
              <a:t> </a:t>
            </a:r>
            <a:r>
              <a:rPr lang="de-CH" sz="2800" dirty="0" err="1"/>
              <a:t>conditions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74AC9-370F-12E1-57FC-3C1E089EC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381" y="1651552"/>
            <a:ext cx="11699716" cy="4841323"/>
          </a:xfrm>
        </p:spPr>
        <p:txBody>
          <a:bodyPr>
            <a:normAutofit lnSpcReduction="10000"/>
          </a:bodyPr>
          <a:lstStyle/>
          <a:p>
            <a:r>
              <a:rPr lang="de-CH" sz="1200" dirty="0"/>
              <a:t>HIP</a:t>
            </a:r>
          </a:p>
          <a:p>
            <a:pPr lvl="1"/>
            <a:r>
              <a:rPr lang="de-CH" sz="1100" dirty="0">
                <a:highlight>
                  <a:srgbClr val="00FF00"/>
                </a:highlight>
              </a:rPr>
              <a:t>Non-</a:t>
            </a:r>
            <a:r>
              <a:rPr lang="de-CH" sz="1100" dirty="0" err="1">
                <a:highlight>
                  <a:srgbClr val="00FF00"/>
                </a:highlight>
              </a:rPr>
              <a:t>Sclerotic</a:t>
            </a:r>
            <a:r>
              <a:rPr lang="de-CH" sz="1100" dirty="0">
                <a:highlight>
                  <a:srgbClr val="00FF00"/>
                </a:highlight>
              </a:rPr>
              <a:t> </a:t>
            </a:r>
            <a:r>
              <a:rPr lang="de-CH" sz="1100" dirty="0" err="1">
                <a:highlight>
                  <a:srgbClr val="00FF00"/>
                </a:highlight>
              </a:rPr>
              <a:t>vs</a:t>
            </a:r>
            <a:r>
              <a:rPr lang="de-CH" sz="1100" dirty="0">
                <a:highlight>
                  <a:srgbClr val="00FF00"/>
                </a:highlight>
              </a:rPr>
              <a:t> </a:t>
            </a:r>
            <a:r>
              <a:rPr lang="de-CH" sz="1100" dirty="0" err="1">
                <a:highlight>
                  <a:srgbClr val="00FF00"/>
                </a:highlight>
              </a:rPr>
              <a:t>Sclerotic</a:t>
            </a:r>
            <a:endParaRPr lang="de-CH" sz="1100" dirty="0">
              <a:highlight>
                <a:srgbClr val="00FF00"/>
              </a:highlight>
            </a:endParaRPr>
          </a:p>
          <a:p>
            <a:pPr lvl="1"/>
            <a:r>
              <a:rPr lang="de-CH" sz="1100" dirty="0" err="1">
                <a:highlight>
                  <a:srgbClr val="00FF00"/>
                </a:highlight>
              </a:rPr>
              <a:t>Adipocytes</a:t>
            </a:r>
            <a:r>
              <a:rPr lang="de-CH" sz="1100" dirty="0">
                <a:highlight>
                  <a:srgbClr val="00FF00"/>
                </a:highlight>
              </a:rPr>
              <a:t> </a:t>
            </a:r>
            <a:r>
              <a:rPr lang="de-CH" sz="1100" dirty="0" err="1">
                <a:highlight>
                  <a:srgbClr val="00FF00"/>
                </a:highlight>
              </a:rPr>
              <a:t>Sclerotic</a:t>
            </a:r>
            <a:r>
              <a:rPr lang="de-CH" sz="1100" dirty="0">
                <a:highlight>
                  <a:srgbClr val="00FF00"/>
                </a:highlight>
              </a:rPr>
              <a:t> </a:t>
            </a:r>
            <a:r>
              <a:rPr lang="de-CH" sz="1100" dirty="0" err="1">
                <a:highlight>
                  <a:srgbClr val="00FF00"/>
                </a:highlight>
              </a:rPr>
              <a:t>vs</a:t>
            </a:r>
            <a:r>
              <a:rPr lang="de-CH" sz="1100" dirty="0">
                <a:highlight>
                  <a:srgbClr val="00FF00"/>
                </a:highlight>
              </a:rPr>
              <a:t> non-</a:t>
            </a:r>
            <a:r>
              <a:rPr lang="de-CH" sz="1100" dirty="0" err="1">
                <a:highlight>
                  <a:srgbClr val="00FF00"/>
                </a:highlight>
              </a:rPr>
              <a:t>Sclerotic</a:t>
            </a:r>
            <a:endParaRPr lang="de-CH" sz="1100" dirty="0">
              <a:highlight>
                <a:srgbClr val="00FF00"/>
              </a:highlight>
            </a:endParaRPr>
          </a:p>
          <a:p>
            <a:pPr lvl="1"/>
            <a:r>
              <a:rPr lang="de-CH" sz="1100" dirty="0">
                <a:highlight>
                  <a:srgbClr val="00FF00"/>
                </a:highlight>
              </a:rPr>
              <a:t>Pellet  </a:t>
            </a:r>
            <a:r>
              <a:rPr lang="de-CH" sz="1100" dirty="0" err="1">
                <a:highlight>
                  <a:srgbClr val="00FF00"/>
                </a:highlight>
              </a:rPr>
              <a:t>Sclerotic</a:t>
            </a:r>
            <a:r>
              <a:rPr lang="de-CH" sz="1100" dirty="0">
                <a:highlight>
                  <a:srgbClr val="00FF00"/>
                </a:highlight>
              </a:rPr>
              <a:t> </a:t>
            </a:r>
            <a:r>
              <a:rPr lang="de-CH" sz="1100" dirty="0" err="1">
                <a:highlight>
                  <a:srgbClr val="00FF00"/>
                </a:highlight>
              </a:rPr>
              <a:t>vs</a:t>
            </a:r>
            <a:r>
              <a:rPr lang="de-CH" sz="1100" dirty="0">
                <a:highlight>
                  <a:srgbClr val="00FF00"/>
                </a:highlight>
              </a:rPr>
              <a:t> non-</a:t>
            </a:r>
            <a:r>
              <a:rPr lang="de-CH" sz="1100" dirty="0" err="1">
                <a:highlight>
                  <a:srgbClr val="00FF00"/>
                </a:highlight>
              </a:rPr>
              <a:t>Sclerotic</a:t>
            </a:r>
            <a:endParaRPr lang="de-CH" sz="1100" dirty="0">
              <a:highlight>
                <a:srgbClr val="00FF00"/>
              </a:highlight>
            </a:endParaRPr>
          </a:p>
          <a:p>
            <a:pPr lvl="1"/>
            <a:endParaRPr lang="de-CH" sz="1100" dirty="0"/>
          </a:p>
          <a:p>
            <a:r>
              <a:rPr lang="de-CH" sz="1200" dirty="0"/>
              <a:t>TIBIA</a:t>
            </a:r>
          </a:p>
          <a:p>
            <a:pPr lvl="1"/>
            <a:r>
              <a:rPr lang="de-CH" sz="1100" dirty="0">
                <a:highlight>
                  <a:srgbClr val="00FF00"/>
                </a:highlight>
              </a:rPr>
              <a:t>Non-</a:t>
            </a:r>
            <a:r>
              <a:rPr lang="de-CH" sz="1100" dirty="0" err="1">
                <a:highlight>
                  <a:srgbClr val="00FF00"/>
                </a:highlight>
              </a:rPr>
              <a:t>Sclerotic</a:t>
            </a:r>
            <a:r>
              <a:rPr lang="de-CH" sz="1100" dirty="0">
                <a:highlight>
                  <a:srgbClr val="00FF00"/>
                </a:highlight>
              </a:rPr>
              <a:t> </a:t>
            </a:r>
            <a:r>
              <a:rPr lang="de-CH" sz="1100" dirty="0" err="1">
                <a:highlight>
                  <a:srgbClr val="00FF00"/>
                </a:highlight>
              </a:rPr>
              <a:t>vs</a:t>
            </a:r>
            <a:r>
              <a:rPr lang="de-CH" sz="1100" dirty="0">
                <a:highlight>
                  <a:srgbClr val="00FF00"/>
                </a:highlight>
              </a:rPr>
              <a:t> </a:t>
            </a:r>
            <a:r>
              <a:rPr lang="de-CH" sz="1100" dirty="0" err="1">
                <a:highlight>
                  <a:srgbClr val="00FF00"/>
                </a:highlight>
              </a:rPr>
              <a:t>Sclerotic</a:t>
            </a:r>
            <a:endParaRPr lang="de-CH" sz="1100" dirty="0">
              <a:highlight>
                <a:srgbClr val="00FF00"/>
              </a:highlight>
            </a:endParaRPr>
          </a:p>
          <a:p>
            <a:pPr lvl="1"/>
            <a:r>
              <a:rPr lang="de-CH" sz="1100" dirty="0" err="1">
                <a:highlight>
                  <a:srgbClr val="00FF00"/>
                </a:highlight>
              </a:rPr>
              <a:t>Adipocytes</a:t>
            </a:r>
            <a:r>
              <a:rPr lang="de-CH" sz="1100" dirty="0">
                <a:highlight>
                  <a:srgbClr val="00FF00"/>
                </a:highlight>
              </a:rPr>
              <a:t> </a:t>
            </a:r>
            <a:r>
              <a:rPr lang="de-CH" sz="1100" dirty="0" err="1">
                <a:highlight>
                  <a:srgbClr val="00FF00"/>
                </a:highlight>
              </a:rPr>
              <a:t>Sclerotic</a:t>
            </a:r>
            <a:r>
              <a:rPr lang="de-CH" sz="1100" dirty="0">
                <a:highlight>
                  <a:srgbClr val="00FF00"/>
                </a:highlight>
              </a:rPr>
              <a:t> </a:t>
            </a:r>
            <a:r>
              <a:rPr lang="de-CH" sz="1100" dirty="0" err="1">
                <a:highlight>
                  <a:srgbClr val="00FF00"/>
                </a:highlight>
              </a:rPr>
              <a:t>vs</a:t>
            </a:r>
            <a:r>
              <a:rPr lang="de-CH" sz="1100" dirty="0">
                <a:highlight>
                  <a:srgbClr val="00FF00"/>
                </a:highlight>
              </a:rPr>
              <a:t> non-</a:t>
            </a:r>
            <a:r>
              <a:rPr lang="de-CH" sz="1100" dirty="0" err="1">
                <a:highlight>
                  <a:srgbClr val="00FF00"/>
                </a:highlight>
              </a:rPr>
              <a:t>Sclerotic</a:t>
            </a:r>
            <a:endParaRPr lang="de-CH" sz="1100" dirty="0">
              <a:highlight>
                <a:srgbClr val="00FF00"/>
              </a:highlight>
            </a:endParaRPr>
          </a:p>
          <a:p>
            <a:pPr lvl="1"/>
            <a:r>
              <a:rPr lang="de-CH" sz="1100" dirty="0">
                <a:highlight>
                  <a:srgbClr val="00FF00"/>
                </a:highlight>
              </a:rPr>
              <a:t>Pellet </a:t>
            </a:r>
            <a:r>
              <a:rPr lang="de-CH" sz="1100" dirty="0" err="1">
                <a:highlight>
                  <a:srgbClr val="00FF00"/>
                </a:highlight>
              </a:rPr>
              <a:t>Sclerotic</a:t>
            </a:r>
            <a:r>
              <a:rPr lang="de-CH" sz="1100" dirty="0">
                <a:highlight>
                  <a:srgbClr val="00FF00"/>
                </a:highlight>
              </a:rPr>
              <a:t> </a:t>
            </a:r>
            <a:r>
              <a:rPr lang="de-CH" sz="1100" dirty="0" err="1">
                <a:highlight>
                  <a:srgbClr val="00FF00"/>
                </a:highlight>
              </a:rPr>
              <a:t>vs</a:t>
            </a:r>
            <a:r>
              <a:rPr lang="de-CH" sz="1100" dirty="0">
                <a:highlight>
                  <a:srgbClr val="00FF00"/>
                </a:highlight>
              </a:rPr>
              <a:t> non-</a:t>
            </a:r>
            <a:r>
              <a:rPr lang="de-CH" sz="1100" dirty="0" err="1">
                <a:highlight>
                  <a:srgbClr val="00FF00"/>
                </a:highlight>
              </a:rPr>
              <a:t>Sclerotic</a:t>
            </a:r>
            <a:endParaRPr lang="de-CH" sz="1100" dirty="0">
              <a:highlight>
                <a:srgbClr val="00FF00"/>
              </a:highlight>
            </a:endParaRPr>
          </a:p>
          <a:p>
            <a:r>
              <a:rPr lang="de-CH" sz="1200" dirty="0" err="1"/>
              <a:t>Bone</a:t>
            </a:r>
            <a:r>
              <a:rPr lang="de-CH" sz="1200" dirty="0"/>
              <a:t> (hip and </a:t>
            </a:r>
            <a:r>
              <a:rPr lang="de-CH" sz="1200" dirty="0" err="1"/>
              <a:t>tibia</a:t>
            </a:r>
            <a:r>
              <a:rPr lang="de-CH" sz="1200" dirty="0"/>
              <a:t> all)</a:t>
            </a:r>
          </a:p>
          <a:p>
            <a:pPr lvl="1"/>
            <a:r>
              <a:rPr lang="de-CH" sz="1100" dirty="0"/>
              <a:t>Hip </a:t>
            </a:r>
            <a:r>
              <a:rPr lang="de-CH" sz="1100" dirty="0" err="1"/>
              <a:t>vs</a:t>
            </a:r>
            <a:r>
              <a:rPr lang="de-CH" sz="1100" dirty="0"/>
              <a:t> Tibia</a:t>
            </a:r>
          </a:p>
          <a:p>
            <a:pPr lvl="1"/>
            <a:r>
              <a:rPr lang="de-CH" sz="1100" dirty="0"/>
              <a:t>Non </a:t>
            </a:r>
            <a:r>
              <a:rPr lang="de-CH" sz="1100" dirty="0" err="1"/>
              <a:t>sclerotic</a:t>
            </a:r>
            <a:r>
              <a:rPr lang="de-CH" sz="1100" dirty="0"/>
              <a:t> hip </a:t>
            </a:r>
            <a:r>
              <a:rPr lang="de-CH" sz="1100" dirty="0" err="1"/>
              <a:t>vs</a:t>
            </a:r>
            <a:r>
              <a:rPr lang="de-CH" sz="1100" dirty="0"/>
              <a:t> </a:t>
            </a:r>
            <a:r>
              <a:rPr lang="de-CH" sz="1100" dirty="0" err="1"/>
              <a:t>tibia</a:t>
            </a:r>
            <a:endParaRPr lang="de-CH" sz="1100" dirty="0"/>
          </a:p>
          <a:p>
            <a:pPr lvl="1"/>
            <a:r>
              <a:rPr lang="de-CH" sz="1100" dirty="0" err="1"/>
              <a:t>Adipocytes</a:t>
            </a:r>
            <a:r>
              <a:rPr lang="de-CH" sz="1100" dirty="0"/>
              <a:t> hip </a:t>
            </a:r>
            <a:r>
              <a:rPr lang="de-CH" sz="1100" dirty="0" err="1"/>
              <a:t>vs</a:t>
            </a:r>
            <a:r>
              <a:rPr lang="de-CH" sz="1100" dirty="0"/>
              <a:t> </a:t>
            </a:r>
            <a:r>
              <a:rPr lang="de-CH" sz="1100" dirty="0" err="1"/>
              <a:t>tibia</a:t>
            </a:r>
            <a:endParaRPr lang="de-CH" sz="1100" dirty="0"/>
          </a:p>
          <a:p>
            <a:pPr lvl="1"/>
            <a:r>
              <a:rPr lang="de-CH" sz="1100" dirty="0"/>
              <a:t>Pellet hip </a:t>
            </a:r>
            <a:r>
              <a:rPr lang="de-CH" sz="1100" dirty="0" err="1"/>
              <a:t>vs</a:t>
            </a:r>
            <a:r>
              <a:rPr lang="de-CH" sz="1100" dirty="0"/>
              <a:t> </a:t>
            </a:r>
            <a:r>
              <a:rPr lang="de-CH" sz="1100" dirty="0" err="1"/>
              <a:t>tibia</a:t>
            </a:r>
            <a:endParaRPr lang="de-CH" sz="1100" dirty="0"/>
          </a:p>
          <a:p>
            <a:pPr lvl="1"/>
            <a:r>
              <a:rPr lang="de-CH" sz="1100" dirty="0" err="1"/>
              <a:t>Sclerotic</a:t>
            </a:r>
            <a:r>
              <a:rPr lang="de-CH" sz="1100" dirty="0"/>
              <a:t> Pellet </a:t>
            </a:r>
            <a:r>
              <a:rPr lang="de-CH" sz="1100" dirty="0" err="1"/>
              <a:t>tibia</a:t>
            </a:r>
            <a:r>
              <a:rPr lang="de-CH" sz="1100" dirty="0"/>
              <a:t> </a:t>
            </a:r>
            <a:r>
              <a:rPr lang="de-CH" sz="1100" dirty="0" err="1"/>
              <a:t>vs</a:t>
            </a:r>
            <a:r>
              <a:rPr lang="de-CH" sz="1100" dirty="0"/>
              <a:t> hip</a:t>
            </a:r>
          </a:p>
          <a:p>
            <a:pPr lvl="1"/>
            <a:r>
              <a:rPr lang="de-CH" sz="1100" dirty="0"/>
              <a:t>Non-</a:t>
            </a:r>
            <a:r>
              <a:rPr lang="de-CH" sz="1100" dirty="0" err="1"/>
              <a:t>sclerotic</a:t>
            </a:r>
            <a:r>
              <a:rPr lang="de-CH" sz="1100" dirty="0"/>
              <a:t> Pellet </a:t>
            </a:r>
            <a:r>
              <a:rPr lang="de-CH" sz="1100" dirty="0" err="1"/>
              <a:t>tibia</a:t>
            </a:r>
            <a:r>
              <a:rPr lang="de-CH" sz="1100" dirty="0"/>
              <a:t> </a:t>
            </a:r>
            <a:r>
              <a:rPr lang="de-CH" sz="1100" dirty="0" err="1"/>
              <a:t>vs</a:t>
            </a:r>
            <a:r>
              <a:rPr lang="de-CH" sz="1100" dirty="0"/>
              <a:t> hip</a:t>
            </a:r>
          </a:p>
          <a:p>
            <a:pPr lvl="1"/>
            <a:r>
              <a:rPr lang="de-CH" sz="1100" dirty="0"/>
              <a:t>Non-</a:t>
            </a:r>
            <a:r>
              <a:rPr lang="de-CH" sz="1100" dirty="0" err="1"/>
              <a:t>sclerotic</a:t>
            </a:r>
            <a:r>
              <a:rPr lang="de-CH" sz="1100" dirty="0"/>
              <a:t> </a:t>
            </a:r>
            <a:r>
              <a:rPr lang="de-CH" sz="1100" dirty="0" err="1"/>
              <a:t>Adipocytes</a:t>
            </a:r>
            <a:r>
              <a:rPr lang="de-CH" sz="1100" dirty="0"/>
              <a:t> </a:t>
            </a:r>
            <a:r>
              <a:rPr lang="de-CH" sz="1100" dirty="0" err="1"/>
              <a:t>tibia</a:t>
            </a:r>
            <a:r>
              <a:rPr lang="de-CH" sz="1100" dirty="0"/>
              <a:t> </a:t>
            </a:r>
            <a:r>
              <a:rPr lang="de-CH" sz="1100" dirty="0" err="1"/>
              <a:t>vs</a:t>
            </a:r>
            <a:r>
              <a:rPr lang="de-CH" sz="1100" dirty="0"/>
              <a:t> hip</a:t>
            </a:r>
          </a:p>
          <a:p>
            <a:pPr lvl="1"/>
            <a:r>
              <a:rPr lang="de-CH" sz="1100" dirty="0" err="1"/>
              <a:t>Sclerotic</a:t>
            </a:r>
            <a:r>
              <a:rPr lang="de-CH" sz="1100" dirty="0"/>
              <a:t> </a:t>
            </a:r>
            <a:r>
              <a:rPr lang="de-CH" sz="1100" dirty="0" err="1"/>
              <a:t>Adipocytes</a:t>
            </a:r>
            <a:r>
              <a:rPr lang="de-CH" sz="1100" dirty="0"/>
              <a:t> </a:t>
            </a:r>
            <a:r>
              <a:rPr lang="de-CH" sz="1100" dirty="0" err="1"/>
              <a:t>tibia</a:t>
            </a:r>
            <a:r>
              <a:rPr lang="de-CH" sz="1100" dirty="0"/>
              <a:t> </a:t>
            </a:r>
            <a:r>
              <a:rPr lang="de-CH" sz="1100" dirty="0" err="1"/>
              <a:t>vs</a:t>
            </a:r>
            <a:r>
              <a:rPr lang="de-CH" sz="1100" dirty="0"/>
              <a:t> hip</a:t>
            </a:r>
          </a:p>
          <a:p>
            <a:r>
              <a:rPr lang="de-CH" sz="1200" dirty="0" err="1"/>
              <a:t>Adipocytes</a:t>
            </a:r>
            <a:r>
              <a:rPr lang="de-CH" sz="1200" dirty="0"/>
              <a:t> HIP and TIBIA</a:t>
            </a:r>
          </a:p>
          <a:p>
            <a:pPr lvl="1"/>
            <a:r>
              <a:rPr lang="de-CH" sz="1100" dirty="0" err="1">
                <a:highlight>
                  <a:srgbClr val="00FF00"/>
                </a:highlight>
              </a:rPr>
              <a:t>Sclerotic</a:t>
            </a:r>
            <a:r>
              <a:rPr lang="de-CH" sz="1100" dirty="0">
                <a:highlight>
                  <a:srgbClr val="00FF00"/>
                </a:highlight>
              </a:rPr>
              <a:t> </a:t>
            </a:r>
            <a:r>
              <a:rPr lang="de-CH" sz="1100" dirty="0" err="1">
                <a:highlight>
                  <a:srgbClr val="00FF00"/>
                </a:highlight>
              </a:rPr>
              <a:t>vs</a:t>
            </a:r>
            <a:r>
              <a:rPr lang="de-CH" sz="1100" dirty="0">
                <a:highlight>
                  <a:srgbClr val="00FF00"/>
                </a:highlight>
              </a:rPr>
              <a:t> non-</a:t>
            </a:r>
            <a:r>
              <a:rPr lang="de-CH" sz="1100" dirty="0" err="1">
                <a:highlight>
                  <a:srgbClr val="00FF00"/>
                </a:highlight>
              </a:rPr>
              <a:t>Sclerotic</a:t>
            </a:r>
            <a:endParaRPr lang="de-CH" sz="1100" dirty="0">
              <a:highlight>
                <a:srgbClr val="00FF00"/>
              </a:highlight>
            </a:endParaRPr>
          </a:p>
          <a:p>
            <a:r>
              <a:rPr lang="de-CH" sz="1200" dirty="0"/>
              <a:t>Pellets HIP and TIBIA</a:t>
            </a:r>
          </a:p>
          <a:p>
            <a:pPr lvl="1"/>
            <a:r>
              <a:rPr lang="de-CH" sz="1100" dirty="0" err="1">
                <a:highlight>
                  <a:srgbClr val="00FF00"/>
                </a:highlight>
              </a:rPr>
              <a:t>Sclerotic</a:t>
            </a:r>
            <a:r>
              <a:rPr lang="de-CH" sz="1100" dirty="0">
                <a:highlight>
                  <a:srgbClr val="00FF00"/>
                </a:highlight>
              </a:rPr>
              <a:t> </a:t>
            </a:r>
            <a:r>
              <a:rPr lang="de-CH" sz="1100" dirty="0" err="1">
                <a:highlight>
                  <a:srgbClr val="00FF00"/>
                </a:highlight>
              </a:rPr>
              <a:t>vs</a:t>
            </a:r>
            <a:r>
              <a:rPr lang="de-CH" sz="1100" dirty="0">
                <a:highlight>
                  <a:srgbClr val="00FF00"/>
                </a:highlight>
              </a:rPr>
              <a:t> non-</a:t>
            </a:r>
            <a:r>
              <a:rPr lang="de-CH" sz="1100" dirty="0" err="1">
                <a:highlight>
                  <a:srgbClr val="00FF00"/>
                </a:highlight>
              </a:rPr>
              <a:t>Sclerotic</a:t>
            </a:r>
            <a:endParaRPr lang="de-CH" sz="1100" dirty="0">
              <a:highlight>
                <a:srgbClr val="00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A64AD-DDF3-9431-DFFE-3F9FCD188D8C}"/>
              </a:ext>
            </a:extLst>
          </p:cNvPr>
          <p:cNvSpPr txBox="1"/>
          <p:nvPr/>
        </p:nvSpPr>
        <p:spPr>
          <a:xfrm>
            <a:off x="5323298" y="542629"/>
            <a:ext cx="6095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800" dirty="0"/>
              <a:t>Gene </a:t>
            </a:r>
            <a:r>
              <a:rPr lang="de-CH" sz="1800" dirty="0" err="1"/>
              <a:t>expression</a:t>
            </a:r>
            <a:r>
              <a:rPr lang="de-CH" sz="1800" dirty="0"/>
              <a:t> </a:t>
            </a:r>
            <a:r>
              <a:rPr lang="de-CH" sz="1800" dirty="0" err="1"/>
              <a:t>is</a:t>
            </a:r>
            <a:r>
              <a:rPr lang="de-CH" sz="1800" dirty="0"/>
              <a:t> </a:t>
            </a:r>
            <a:r>
              <a:rPr lang="de-CH" sz="1800" dirty="0" err="1"/>
              <a:t>modeled</a:t>
            </a:r>
            <a:r>
              <a:rPr lang="de-CH" sz="1800" dirty="0"/>
              <a:t> </a:t>
            </a:r>
            <a:r>
              <a:rPr lang="de-CH" sz="1800" dirty="0" err="1"/>
              <a:t>following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formula</a:t>
            </a:r>
            <a:r>
              <a:rPr lang="de-CH" sz="1800" dirty="0"/>
              <a:t>: </a:t>
            </a:r>
            <a:r>
              <a:rPr lang="de-CH" sz="1800" dirty="0">
                <a:solidFill>
                  <a:schemeClr val="accent6"/>
                </a:solidFill>
              </a:rPr>
              <a:t>~</a:t>
            </a:r>
            <a:r>
              <a:rPr lang="de-CH" sz="1800" dirty="0" err="1">
                <a:solidFill>
                  <a:schemeClr val="accent6"/>
                </a:solidFill>
              </a:rPr>
              <a:t>patient+conditions</a:t>
            </a:r>
            <a:endParaRPr lang="en-CH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389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4ED6-DA05-BF38-AF40-9318A32B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12" y="-180975"/>
            <a:ext cx="10515600" cy="1325563"/>
          </a:xfrm>
        </p:spPr>
        <p:txBody>
          <a:bodyPr/>
          <a:lstStyle/>
          <a:p>
            <a:r>
              <a:rPr lang="de-CH" dirty="0"/>
              <a:t>Hip </a:t>
            </a:r>
            <a:r>
              <a:rPr lang="de-CH" dirty="0" err="1"/>
              <a:t>Adipoctytes</a:t>
            </a:r>
            <a:r>
              <a:rPr lang="de-CH" dirty="0"/>
              <a:t> </a:t>
            </a:r>
            <a:r>
              <a:rPr lang="de-CH" dirty="0" err="1"/>
              <a:t>sclerotic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</a:t>
            </a:r>
            <a:r>
              <a:rPr lang="de-CH" dirty="0" err="1"/>
              <a:t>non.sclerotic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A859-BD7C-8697-4A1A-12D9B98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12" y="1303165"/>
            <a:ext cx="10515600" cy="4351338"/>
          </a:xfrm>
        </p:spPr>
        <p:txBody>
          <a:bodyPr/>
          <a:lstStyle/>
          <a:p>
            <a:r>
              <a:rPr lang="de-CH" dirty="0"/>
              <a:t>HSA </a:t>
            </a:r>
            <a:r>
              <a:rPr lang="de-CH" dirty="0" err="1"/>
              <a:t>vs</a:t>
            </a:r>
            <a:r>
              <a:rPr lang="de-CH" dirty="0"/>
              <a:t> HNSA</a:t>
            </a:r>
          </a:p>
          <a:p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774E9-95AD-9C54-D89E-8B95D8AFC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584" y="3664443"/>
            <a:ext cx="5069412" cy="3128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85105D-F1EA-AAEF-0CC5-79DBCDF06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584" y="817135"/>
            <a:ext cx="5000625" cy="308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9CD2E-F958-4729-AA30-38D577843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20" y="2243411"/>
            <a:ext cx="6330707" cy="390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44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4ED6-DA05-BF38-AF40-9318A32B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12" y="-180975"/>
            <a:ext cx="10515600" cy="1325563"/>
          </a:xfrm>
        </p:spPr>
        <p:txBody>
          <a:bodyPr/>
          <a:lstStyle/>
          <a:p>
            <a:r>
              <a:rPr lang="de-CH" dirty="0"/>
              <a:t>Hip </a:t>
            </a:r>
            <a:r>
              <a:rPr lang="de-CH" dirty="0" err="1"/>
              <a:t>Adipoctytes</a:t>
            </a:r>
            <a:r>
              <a:rPr lang="de-CH" dirty="0"/>
              <a:t> </a:t>
            </a:r>
            <a:r>
              <a:rPr lang="de-CH" dirty="0" err="1"/>
              <a:t>sclerotic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</a:t>
            </a:r>
            <a:r>
              <a:rPr lang="de-CH" dirty="0" err="1"/>
              <a:t>non.sclerotic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A859-BD7C-8697-4A1A-12D9B98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12" y="1303165"/>
            <a:ext cx="10515600" cy="4351338"/>
          </a:xfrm>
        </p:spPr>
        <p:txBody>
          <a:bodyPr/>
          <a:lstStyle/>
          <a:p>
            <a:r>
              <a:rPr lang="de-CH" dirty="0"/>
              <a:t>HSA </a:t>
            </a:r>
            <a:r>
              <a:rPr lang="de-CH" dirty="0" err="1"/>
              <a:t>vs</a:t>
            </a:r>
            <a:r>
              <a:rPr lang="de-CH" dirty="0"/>
              <a:t> HNSA</a:t>
            </a:r>
          </a:p>
          <a:p>
            <a:r>
              <a:rPr lang="de-CH" dirty="0"/>
              <a:t>Add </a:t>
            </a:r>
            <a:r>
              <a:rPr lang="de-CH" dirty="0" err="1"/>
              <a:t>volcano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1FE65-A0C6-B899-88EC-533106955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619070"/>
            <a:ext cx="6313012" cy="389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4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4ED6-DA05-BF38-AF40-9318A32B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12" y="-265413"/>
            <a:ext cx="10515600" cy="1325563"/>
          </a:xfrm>
        </p:spPr>
        <p:txBody>
          <a:bodyPr>
            <a:normAutofit/>
          </a:bodyPr>
          <a:lstStyle/>
          <a:p>
            <a:r>
              <a:rPr lang="de-CH" sz="4000" dirty="0"/>
              <a:t>Hip Pellets </a:t>
            </a:r>
            <a:r>
              <a:rPr lang="de-CH" sz="4000" dirty="0" err="1"/>
              <a:t>sclerotic</a:t>
            </a:r>
            <a:r>
              <a:rPr lang="de-CH" sz="4000" dirty="0"/>
              <a:t> </a:t>
            </a:r>
            <a:r>
              <a:rPr lang="de-CH" sz="4000" dirty="0" err="1"/>
              <a:t>vs</a:t>
            </a:r>
            <a:r>
              <a:rPr lang="de-CH" sz="4000" dirty="0"/>
              <a:t> </a:t>
            </a:r>
            <a:r>
              <a:rPr lang="de-CH" sz="4000" dirty="0" err="1"/>
              <a:t>non.sclerotic</a:t>
            </a:r>
            <a:endParaRPr lang="en-CH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A859-BD7C-8697-4A1A-12D9B98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12" y="1303165"/>
            <a:ext cx="10515600" cy="4351338"/>
          </a:xfrm>
        </p:spPr>
        <p:txBody>
          <a:bodyPr/>
          <a:lstStyle/>
          <a:p>
            <a:r>
              <a:rPr lang="de-CH" dirty="0"/>
              <a:t>HSP </a:t>
            </a:r>
            <a:r>
              <a:rPr lang="de-CH" dirty="0" err="1"/>
              <a:t>vs</a:t>
            </a:r>
            <a:r>
              <a:rPr lang="de-CH" dirty="0"/>
              <a:t> HNSP</a:t>
            </a:r>
          </a:p>
          <a:p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C69FB-D605-796C-A553-D60CC372C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584" y="3493080"/>
            <a:ext cx="5452416" cy="3364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1FB53A-8E7F-9EA8-E815-CD6B2E898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584" y="578742"/>
            <a:ext cx="5188385" cy="32019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55E870-F259-E782-420B-B00C5A906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94" y="2003525"/>
            <a:ext cx="6149625" cy="379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66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4ED6-DA05-BF38-AF40-9318A32B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12" y="-265413"/>
            <a:ext cx="10515600" cy="1325563"/>
          </a:xfrm>
        </p:spPr>
        <p:txBody>
          <a:bodyPr>
            <a:normAutofit/>
          </a:bodyPr>
          <a:lstStyle/>
          <a:p>
            <a:r>
              <a:rPr lang="de-CH" sz="4000" dirty="0"/>
              <a:t>Hip Pellets </a:t>
            </a:r>
            <a:r>
              <a:rPr lang="de-CH" sz="4000" dirty="0" err="1"/>
              <a:t>sclerotic</a:t>
            </a:r>
            <a:r>
              <a:rPr lang="de-CH" sz="4000" dirty="0"/>
              <a:t> </a:t>
            </a:r>
            <a:r>
              <a:rPr lang="de-CH" sz="4000" dirty="0" err="1"/>
              <a:t>vs</a:t>
            </a:r>
            <a:r>
              <a:rPr lang="de-CH" sz="4000" dirty="0"/>
              <a:t> </a:t>
            </a:r>
            <a:r>
              <a:rPr lang="de-CH" sz="4000" dirty="0" err="1"/>
              <a:t>non.sclerotic</a:t>
            </a:r>
            <a:endParaRPr lang="en-CH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A859-BD7C-8697-4A1A-12D9B98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12" y="1303165"/>
            <a:ext cx="10515600" cy="4351338"/>
          </a:xfrm>
        </p:spPr>
        <p:txBody>
          <a:bodyPr/>
          <a:lstStyle/>
          <a:p>
            <a:r>
              <a:rPr lang="de-CH" dirty="0"/>
              <a:t>HSP </a:t>
            </a:r>
            <a:r>
              <a:rPr lang="de-CH" dirty="0" err="1"/>
              <a:t>vs</a:t>
            </a:r>
            <a:r>
              <a:rPr lang="de-CH" dirty="0"/>
              <a:t> HNSP</a:t>
            </a:r>
          </a:p>
          <a:p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1DE6C-A7DA-F70A-8FC5-A2C8470D3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701740"/>
            <a:ext cx="6179056" cy="38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59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4ED6-DA05-BF38-AF40-9318A32B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30" y="0"/>
            <a:ext cx="2475773" cy="1325563"/>
          </a:xfrm>
        </p:spPr>
        <p:txBody>
          <a:bodyPr>
            <a:normAutofit/>
          </a:bodyPr>
          <a:lstStyle/>
          <a:p>
            <a:r>
              <a:rPr lang="de-CH" sz="2800" dirty="0"/>
              <a:t>Hip </a:t>
            </a:r>
            <a:br>
              <a:rPr lang="de-CH" sz="2800" dirty="0"/>
            </a:br>
            <a:r>
              <a:rPr lang="de-CH" sz="2800" dirty="0" err="1"/>
              <a:t>sclerotic</a:t>
            </a:r>
            <a:r>
              <a:rPr lang="de-CH" sz="2800" dirty="0"/>
              <a:t> </a:t>
            </a:r>
            <a:r>
              <a:rPr lang="de-CH" sz="2800" dirty="0" err="1"/>
              <a:t>vs</a:t>
            </a:r>
            <a:r>
              <a:rPr lang="de-CH" sz="2800" dirty="0"/>
              <a:t> </a:t>
            </a:r>
            <a:r>
              <a:rPr lang="de-CH" sz="2800" dirty="0" err="1"/>
              <a:t>non.sclerotic</a:t>
            </a:r>
            <a:endParaRPr lang="en-CH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A859-BD7C-8697-4A1A-12D9B98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12" y="1303165"/>
            <a:ext cx="10515600" cy="4351338"/>
          </a:xfrm>
        </p:spPr>
        <p:txBody>
          <a:bodyPr/>
          <a:lstStyle/>
          <a:p>
            <a:r>
              <a:rPr lang="de-CH" dirty="0" err="1"/>
              <a:t>sclerotic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</a:t>
            </a:r>
            <a:r>
              <a:rPr lang="de-CH" dirty="0" err="1"/>
              <a:t>non.sclerotic</a:t>
            </a:r>
            <a:endParaRPr lang="de-CH" dirty="0"/>
          </a:p>
          <a:p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22169-5768-4AB9-2621-67AD6201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529" y="3342710"/>
            <a:ext cx="5696072" cy="3515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E690F-423C-7E29-A6B3-6D41D0D6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529" y="-53520"/>
            <a:ext cx="5884388" cy="3631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003333-DAB8-63A2-9037-8653EBF50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88" y="1946810"/>
            <a:ext cx="6258344" cy="38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79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4ED6-DA05-BF38-AF40-9318A32B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30" y="0"/>
            <a:ext cx="2475773" cy="1325563"/>
          </a:xfrm>
        </p:spPr>
        <p:txBody>
          <a:bodyPr>
            <a:normAutofit/>
          </a:bodyPr>
          <a:lstStyle/>
          <a:p>
            <a:r>
              <a:rPr lang="de-CH" sz="2800" dirty="0"/>
              <a:t>Hip </a:t>
            </a:r>
            <a:br>
              <a:rPr lang="de-CH" sz="2800" dirty="0"/>
            </a:br>
            <a:r>
              <a:rPr lang="de-CH" sz="2800" dirty="0" err="1"/>
              <a:t>sclerotic</a:t>
            </a:r>
            <a:r>
              <a:rPr lang="de-CH" sz="2800" dirty="0"/>
              <a:t> </a:t>
            </a:r>
            <a:r>
              <a:rPr lang="de-CH" sz="2800" dirty="0" err="1"/>
              <a:t>vs</a:t>
            </a:r>
            <a:r>
              <a:rPr lang="de-CH" sz="2800" dirty="0"/>
              <a:t> </a:t>
            </a:r>
            <a:r>
              <a:rPr lang="de-CH" sz="2800" dirty="0" err="1"/>
              <a:t>non.sclerotic</a:t>
            </a:r>
            <a:endParaRPr lang="en-CH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A859-BD7C-8697-4A1A-12D9B98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12" y="1303165"/>
            <a:ext cx="10515600" cy="4351338"/>
          </a:xfrm>
        </p:spPr>
        <p:txBody>
          <a:bodyPr/>
          <a:lstStyle/>
          <a:p>
            <a:r>
              <a:rPr lang="de-CH" dirty="0" err="1"/>
              <a:t>sclerotic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</a:t>
            </a:r>
            <a:r>
              <a:rPr lang="de-CH" dirty="0" err="1"/>
              <a:t>non.sclerotic</a:t>
            </a:r>
            <a:endParaRPr lang="de-CH" dirty="0"/>
          </a:p>
          <a:p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FDB7A-8BC5-8ADB-5B32-CF519EB46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529210"/>
            <a:ext cx="6458617" cy="398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94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61D9-2122-E3E7-2931-6978E294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Preprocessing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74AC9-370F-12E1-57FC-3C1E089EC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Read </a:t>
            </a:r>
            <a:r>
              <a:rPr lang="de-CH" dirty="0" err="1"/>
              <a:t>samples</a:t>
            </a:r>
            <a:r>
              <a:rPr lang="de-CH" dirty="0"/>
              <a:t> and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metadata</a:t>
            </a:r>
            <a:endParaRPr lang="de-CH" dirty="0"/>
          </a:p>
          <a:p>
            <a:r>
              <a:rPr lang="de-CH" dirty="0"/>
              <a:t>Clean rows that have rowSums &lt; than 30 counts</a:t>
            </a:r>
          </a:p>
          <a:p>
            <a:r>
              <a:rPr lang="de-CH" dirty="0"/>
              <a:t>TIBIA </a:t>
            </a:r>
          </a:p>
          <a:p>
            <a:r>
              <a:rPr lang="de-CH" dirty="0"/>
              <a:t>HIP</a:t>
            </a:r>
          </a:p>
          <a:p>
            <a:r>
              <a:rPr lang="de-CH" dirty="0"/>
              <a:t>BONE = TIBIA and HIP</a:t>
            </a:r>
          </a:p>
          <a:p>
            <a:pPr lvl="1"/>
            <a:r>
              <a:rPr lang="de-CH" dirty="0"/>
              <a:t>The number of genes after filtering the samples separately is different, making some genes having specificity to one tissue.</a:t>
            </a:r>
          </a:p>
          <a:p>
            <a:pPr lvl="1"/>
            <a:r>
              <a:rPr lang="de-CH" dirty="0">
                <a:highlight>
                  <a:srgbClr val="00FF00"/>
                </a:highlight>
              </a:rPr>
              <a:t>Rerun analysis for plots and DEG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271571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4ED6-DA05-BF38-AF40-9318A32B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2066"/>
            <a:ext cx="2475773" cy="1325563"/>
          </a:xfrm>
        </p:spPr>
        <p:txBody>
          <a:bodyPr>
            <a:normAutofit/>
          </a:bodyPr>
          <a:lstStyle/>
          <a:p>
            <a:r>
              <a:rPr lang="de-CH" sz="2800" dirty="0"/>
              <a:t>Tibia </a:t>
            </a:r>
            <a:r>
              <a:rPr lang="de-CH" sz="2800" dirty="0" err="1"/>
              <a:t>dipocytes</a:t>
            </a:r>
            <a:r>
              <a:rPr lang="de-CH" sz="2800" dirty="0"/>
              <a:t> </a:t>
            </a:r>
            <a:br>
              <a:rPr lang="de-CH" sz="2800" dirty="0"/>
            </a:br>
            <a:endParaRPr lang="en-CH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A859-BD7C-8697-4A1A-12D9B98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01" y="695993"/>
            <a:ext cx="10515600" cy="4351338"/>
          </a:xfrm>
        </p:spPr>
        <p:txBody>
          <a:bodyPr/>
          <a:lstStyle/>
          <a:p>
            <a:r>
              <a:rPr lang="de-CH" dirty="0"/>
              <a:t>TSA </a:t>
            </a:r>
            <a:r>
              <a:rPr lang="de-CH" dirty="0" err="1"/>
              <a:t>vs</a:t>
            </a:r>
            <a:r>
              <a:rPr lang="de-CH" dirty="0"/>
              <a:t> TNSA</a:t>
            </a:r>
          </a:p>
          <a:p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43C82B-1AB7-5A96-7466-D67CFF5E2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843" y="88495"/>
            <a:ext cx="5546158" cy="34227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F6499-78EC-EF64-A6A7-D8E78FFDF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90" y="3342365"/>
            <a:ext cx="5696631" cy="35156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6D3D5E-ADBB-50D3-6560-9D4225C0A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9018"/>
            <a:ext cx="6657490" cy="410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57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4ED6-DA05-BF38-AF40-9318A32B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2066"/>
            <a:ext cx="2475773" cy="1325563"/>
          </a:xfrm>
        </p:spPr>
        <p:txBody>
          <a:bodyPr>
            <a:normAutofit/>
          </a:bodyPr>
          <a:lstStyle/>
          <a:p>
            <a:r>
              <a:rPr lang="de-CH" sz="2800" dirty="0"/>
              <a:t>Tibia </a:t>
            </a:r>
            <a:r>
              <a:rPr lang="de-CH" sz="2800" dirty="0" err="1"/>
              <a:t>dipocytes</a:t>
            </a:r>
            <a:r>
              <a:rPr lang="de-CH" sz="2800" dirty="0"/>
              <a:t> </a:t>
            </a:r>
            <a:br>
              <a:rPr lang="de-CH" sz="2800" dirty="0"/>
            </a:br>
            <a:endParaRPr lang="en-CH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A859-BD7C-8697-4A1A-12D9B98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01" y="695993"/>
            <a:ext cx="10515600" cy="4351338"/>
          </a:xfrm>
        </p:spPr>
        <p:txBody>
          <a:bodyPr/>
          <a:lstStyle/>
          <a:p>
            <a:r>
              <a:rPr lang="de-CH" dirty="0"/>
              <a:t>TSA </a:t>
            </a:r>
            <a:r>
              <a:rPr lang="de-CH" dirty="0" err="1"/>
              <a:t>vs</a:t>
            </a:r>
            <a:r>
              <a:rPr lang="de-CH" dirty="0"/>
              <a:t> TNSA</a:t>
            </a:r>
          </a:p>
          <a:p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DAEB9-827B-D07C-27E3-522855CCD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08" y="1805503"/>
            <a:ext cx="6819677" cy="42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93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4ED6-DA05-BF38-AF40-9318A32B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2066"/>
            <a:ext cx="2475773" cy="1325563"/>
          </a:xfrm>
        </p:spPr>
        <p:txBody>
          <a:bodyPr>
            <a:normAutofit/>
          </a:bodyPr>
          <a:lstStyle/>
          <a:p>
            <a:r>
              <a:rPr lang="de-CH" sz="2800" dirty="0"/>
              <a:t>Tibia </a:t>
            </a:r>
            <a:r>
              <a:rPr lang="de-CH" sz="2800" dirty="0" err="1"/>
              <a:t>pellets</a:t>
            </a:r>
            <a:r>
              <a:rPr lang="de-CH" sz="2800" dirty="0"/>
              <a:t> </a:t>
            </a:r>
            <a:br>
              <a:rPr lang="de-CH" sz="2800" dirty="0"/>
            </a:br>
            <a:endParaRPr lang="en-CH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A859-BD7C-8697-4A1A-12D9B98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01" y="695993"/>
            <a:ext cx="10515600" cy="4351338"/>
          </a:xfrm>
        </p:spPr>
        <p:txBody>
          <a:bodyPr/>
          <a:lstStyle/>
          <a:p>
            <a:r>
              <a:rPr lang="de-CH" dirty="0"/>
              <a:t>TSP </a:t>
            </a:r>
            <a:r>
              <a:rPr lang="de-CH" dirty="0" err="1"/>
              <a:t>vs</a:t>
            </a:r>
            <a:r>
              <a:rPr lang="de-CH" dirty="0"/>
              <a:t> TNSP</a:t>
            </a:r>
          </a:p>
          <a:p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078E3-50D8-48E4-09D7-E0E7698DB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509" y="3544257"/>
            <a:ext cx="5369491" cy="3313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9A7DDF-28DA-A878-7C22-8CC1FC1D0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49" y="250083"/>
            <a:ext cx="5480151" cy="3382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B90E0C-3B9F-D527-442F-43D4A396C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47" y="1941100"/>
            <a:ext cx="6556312" cy="404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55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4ED6-DA05-BF38-AF40-9318A32B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2066"/>
            <a:ext cx="2475773" cy="1325563"/>
          </a:xfrm>
        </p:spPr>
        <p:txBody>
          <a:bodyPr>
            <a:normAutofit/>
          </a:bodyPr>
          <a:lstStyle/>
          <a:p>
            <a:r>
              <a:rPr lang="de-CH" sz="2800" dirty="0"/>
              <a:t>Tibia </a:t>
            </a:r>
            <a:r>
              <a:rPr lang="de-CH" sz="2800" dirty="0" err="1"/>
              <a:t>pellets</a:t>
            </a:r>
            <a:r>
              <a:rPr lang="de-CH" sz="2800" dirty="0"/>
              <a:t> </a:t>
            </a:r>
            <a:br>
              <a:rPr lang="de-CH" sz="2800" dirty="0"/>
            </a:br>
            <a:endParaRPr lang="en-CH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A859-BD7C-8697-4A1A-12D9B98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01" y="695993"/>
            <a:ext cx="10515600" cy="4351338"/>
          </a:xfrm>
        </p:spPr>
        <p:txBody>
          <a:bodyPr/>
          <a:lstStyle/>
          <a:p>
            <a:r>
              <a:rPr lang="de-CH" dirty="0"/>
              <a:t>TSP </a:t>
            </a:r>
            <a:r>
              <a:rPr lang="de-CH" dirty="0" err="1"/>
              <a:t>vs</a:t>
            </a:r>
            <a:r>
              <a:rPr lang="de-CH" dirty="0"/>
              <a:t> TNSP</a:t>
            </a:r>
          </a:p>
          <a:p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ECFCAD-3C54-1034-1DE7-FB9AD2A3F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7" y="2239095"/>
            <a:ext cx="5875941" cy="362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72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4ED6-DA05-BF38-AF40-9318A32B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2066"/>
            <a:ext cx="2475773" cy="1325563"/>
          </a:xfrm>
        </p:spPr>
        <p:txBody>
          <a:bodyPr>
            <a:normAutofit/>
          </a:bodyPr>
          <a:lstStyle/>
          <a:p>
            <a:r>
              <a:rPr lang="de-CH" sz="2800" dirty="0"/>
              <a:t>Tibia</a:t>
            </a:r>
            <a:br>
              <a:rPr lang="de-CH" sz="2800" dirty="0"/>
            </a:br>
            <a:endParaRPr lang="en-CH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A859-BD7C-8697-4A1A-12D9B98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01" y="695993"/>
            <a:ext cx="10515600" cy="4351338"/>
          </a:xfrm>
        </p:spPr>
        <p:txBody>
          <a:bodyPr/>
          <a:lstStyle/>
          <a:p>
            <a:r>
              <a:rPr lang="de-CH" dirty="0" err="1"/>
              <a:t>Sclerotic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</a:t>
            </a:r>
            <a:r>
              <a:rPr lang="de-CH" dirty="0" err="1"/>
              <a:t>non.sclerotic</a:t>
            </a:r>
            <a:endParaRPr lang="de-CH" dirty="0"/>
          </a:p>
          <a:p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E400B8-10D0-FA25-B557-F03209F1B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2" y="1526148"/>
            <a:ext cx="6824906" cy="4211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012B1D-AFC4-255F-489F-8EC7CCE62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628" y="0"/>
            <a:ext cx="5645062" cy="3483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8398E7-4D13-363D-902A-EC5F43F68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05" y="3483810"/>
            <a:ext cx="5532798" cy="341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27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4ED6-DA05-BF38-AF40-9318A32B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2066"/>
            <a:ext cx="2475773" cy="1325563"/>
          </a:xfrm>
        </p:spPr>
        <p:txBody>
          <a:bodyPr>
            <a:normAutofit/>
          </a:bodyPr>
          <a:lstStyle/>
          <a:p>
            <a:r>
              <a:rPr lang="de-CH" sz="2800" dirty="0"/>
              <a:t>Tibia</a:t>
            </a:r>
            <a:br>
              <a:rPr lang="de-CH" sz="2800" dirty="0"/>
            </a:br>
            <a:endParaRPr lang="en-CH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A859-BD7C-8697-4A1A-12D9B98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01" y="695993"/>
            <a:ext cx="10515600" cy="4351338"/>
          </a:xfrm>
        </p:spPr>
        <p:txBody>
          <a:bodyPr/>
          <a:lstStyle/>
          <a:p>
            <a:r>
              <a:rPr lang="de-CH" dirty="0" err="1"/>
              <a:t>Sclerotic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</a:t>
            </a:r>
            <a:r>
              <a:rPr lang="de-CH" dirty="0" err="1"/>
              <a:t>non.sclerotic</a:t>
            </a:r>
            <a:endParaRPr lang="de-CH" dirty="0"/>
          </a:p>
          <a:p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8988A-4C3A-042D-C42E-D1D615F28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41" y="2163762"/>
            <a:ext cx="6278067" cy="38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94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4ED6-DA05-BF38-AF40-9318A32B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2066"/>
            <a:ext cx="4094252" cy="1325563"/>
          </a:xfrm>
        </p:spPr>
        <p:txBody>
          <a:bodyPr>
            <a:normAutofit/>
          </a:bodyPr>
          <a:lstStyle/>
          <a:p>
            <a:r>
              <a:rPr lang="de-CH" sz="2800" dirty="0" err="1"/>
              <a:t>Adipocytes</a:t>
            </a:r>
            <a:r>
              <a:rPr lang="de-CH" sz="2800" dirty="0"/>
              <a:t> (</a:t>
            </a:r>
            <a:r>
              <a:rPr lang="de-CH" sz="2800" dirty="0" err="1"/>
              <a:t>tibia</a:t>
            </a:r>
            <a:r>
              <a:rPr lang="de-CH" sz="2800" dirty="0"/>
              <a:t> and hip)</a:t>
            </a:r>
            <a:br>
              <a:rPr lang="de-CH" sz="2800" dirty="0"/>
            </a:br>
            <a:endParaRPr lang="en-CH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A859-BD7C-8697-4A1A-12D9B98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01" y="695993"/>
            <a:ext cx="10515600" cy="4351338"/>
          </a:xfrm>
        </p:spPr>
        <p:txBody>
          <a:bodyPr/>
          <a:lstStyle/>
          <a:p>
            <a:r>
              <a:rPr lang="de-CH" dirty="0" err="1"/>
              <a:t>Sclerotic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</a:t>
            </a:r>
            <a:r>
              <a:rPr lang="de-CH" dirty="0" err="1"/>
              <a:t>non.sclerotic</a:t>
            </a:r>
            <a:r>
              <a:rPr lang="de-CH" dirty="0"/>
              <a:t> </a:t>
            </a:r>
            <a:r>
              <a:rPr lang="de-CH" i="1" dirty="0">
                <a:solidFill>
                  <a:schemeClr val="accent6"/>
                </a:solidFill>
              </a:rPr>
              <a:t>~</a:t>
            </a:r>
            <a:r>
              <a:rPr lang="de-CH" i="1" dirty="0" err="1">
                <a:solidFill>
                  <a:schemeClr val="accent6"/>
                </a:solidFill>
              </a:rPr>
              <a:t>patient</a:t>
            </a:r>
            <a:r>
              <a:rPr lang="de-CH" i="1" dirty="0">
                <a:solidFill>
                  <a:schemeClr val="accent6"/>
                </a:solidFill>
              </a:rPr>
              <a:t> + </a:t>
            </a:r>
            <a:r>
              <a:rPr lang="de-CH" i="1" dirty="0" err="1">
                <a:solidFill>
                  <a:schemeClr val="accent6"/>
                </a:solidFill>
              </a:rPr>
              <a:t>condition</a:t>
            </a:r>
            <a:endParaRPr lang="de-CH" i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08D300-C6F5-B9CF-9BCA-40967EF48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495" y="808038"/>
            <a:ext cx="4196090" cy="25895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190D96-D69C-DE3D-F03E-811C4FBE2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260" y="3397625"/>
            <a:ext cx="5346268" cy="32994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834E8C-2A09-78A3-BD05-20AFFE207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9" y="1544506"/>
            <a:ext cx="7650166" cy="472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58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4ED6-DA05-BF38-AF40-9318A32B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2066"/>
            <a:ext cx="4094252" cy="1325563"/>
          </a:xfrm>
        </p:spPr>
        <p:txBody>
          <a:bodyPr>
            <a:normAutofit/>
          </a:bodyPr>
          <a:lstStyle/>
          <a:p>
            <a:r>
              <a:rPr lang="de-CH" sz="2800" dirty="0" err="1"/>
              <a:t>Adipocytes</a:t>
            </a:r>
            <a:r>
              <a:rPr lang="de-CH" sz="2800" dirty="0"/>
              <a:t> (</a:t>
            </a:r>
            <a:r>
              <a:rPr lang="de-CH" sz="2800" dirty="0" err="1"/>
              <a:t>tibia</a:t>
            </a:r>
            <a:r>
              <a:rPr lang="de-CH" sz="2800" dirty="0"/>
              <a:t> and hip)</a:t>
            </a:r>
            <a:br>
              <a:rPr lang="de-CH" sz="2800" dirty="0"/>
            </a:br>
            <a:endParaRPr lang="en-CH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A859-BD7C-8697-4A1A-12D9B98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01" y="695993"/>
            <a:ext cx="10515600" cy="4351338"/>
          </a:xfrm>
        </p:spPr>
        <p:txBody>
          <a:bodyPr/>
          <a:lstStyle/>
          <a:p>
            <a:r>
              <a:rPr lang="de-CH" dirty="0" err="1"/>
              <a:t>Sclerotic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</a:t>
            </a:r>
            <a:r>
              <a:rPr lang="de-CH" dirty="0" err="1"/>
              <a:t>non.sclerotic</a:t>
            </a:r>
            <a:r>
              <a:rPr lang="de-CH" dirty="0"/>
              <a:t> </a:t>
            </a:r>
            <a:r>
              <a:rPr lang="de-CH" i="1" dirty="0">
                <a:solidFill>
                  <a:schemeClr val="accent6"/>
                </a:solidFill>
              </a:rPr>
              <a:t>~</a:t>
            </a:r>
            <a:r>
              <a:rPr lang="de-CH" i="1" dirty="0" err="1">
                <a:solidFill>
                  <a:schemeClr val="accent6"/>
                </a:solidFill>
              </a:rPr>
              <a:t>patient</a:t>
            </a:r>
            <a:r>
              <a:rPr lang="de-CH" i="1" dirty="0">
                <a:solidFill>
                  <a:schemeClr val="accent6"/>
                </a:solidFill>
              </a:rPr>
              <a:t> + </a:t>
            </a:r>
            <a:r>
              <a:rPr lang="de-CH" i="1" dirty="0" err="1">
                <a:solidFill>
                  <a:schemeClr val="accent6"/>
                </a:solidFill>
              </a:rPr>
              <a:t>condition</a:t>
            </a:r>
            <a:endParaRPr lang="de-CH" i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61163-9D3C-9D42-441E-0C74053CB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97" y="2140174"/>
            <a:ext cx="6516859" cy="402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35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4ED6-DA05-BF38-AF40-9318A32B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2066"/>
            <a:ext cx="4094252" cy="1325563"/>
          </a:xfrm>
        </p:spPr>
        <p:txBody>
          <a:bodyPr>
            <a:normAutofit/>
          </a:bodyPr>
          <a:lstStyle/>
          <a:p>
            <a:r>
              <a:rPr lang="de-CH" sz="2800" dirty="0"/>
              <a:t>Pellets (</a:t>
            </a:r>
            <a:r>
              <a:rPr lang="de-CH" sz="2800" dirty="0" err="1"/>
              <a:t>tibia</a:t>
            </a:r>
            <a:r>
              <a:rPr lang="de-CH" sz="2800" dirty="0"/>
              <a:t> and hip)</a:t>
            </a:r>
            <a:br>
              <a:rPr lang="de-CH" sz="2800" dirty="0"/>
            </a:br>
            <a:endParaRPr lang="en-CH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A859-BD7C-8697-4A1A-12D9B98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01" y="695993"/>
            <a:ext cx="10515600" cy="4351338"/>
          </a:xfrm>
        </p:spPr>
        <p:txBody>
          <a:bodyPr/>
          <a:lstStyle/>
          <a:p>
            <a:r>
              <a:rPr lang="de-CH" dirty="0" err="1"/>
              <a:t>Sclerotic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</a:t>
            </a:r>
            <a:r>
              <a:rPr lang="de-CH" dirty="0" err="1"/>
              <a:t>non.sclerotic</a:t>
            </a:r>
            <a:r>
              <a:rPr lang="de-CH" dirty="0"/>
              <a:t> </a:t>
            </a:r>
            <a:r>
              <a:rPr lang="de-CH" i="1" dirty="0">
                <a:solidFill>
                  <a:schemeClr val="accent6"/>
                </a:solidFill>
              </a:rPr>
              <a:t>~</a:t>
            </a:r>
            <a:r>
              <a:rPr lang="de-CH" i="1" dirty="0" err="1">
                <a:solidFill>
                  <a:schemeClr val="accent6"/>
                </a:solidFill>
              </a:rPr>
              <a:t>patient</a:t>
            </a:r>
            <a:r>
              <a:rPr lang="de-CH" i="1" dirty="0">
                <a:solidFill>
                  <a:schemeClr val="accent6"/>
                </a:solidFill>
              </a:rPr>
              <a:t> + </a:t>
            </a:r>
            <a:r>
              <a:rPr lang="de-CH" i="1" dirty="0" err="1">
                <a:solidFill>
                  <a:schemeClr val="accent6"/>
                </a:solidFill>
              </a:rPr>
              <a:t>condition</a:t>
            </a:r>
            <a:endParaRPr lang="de-CH" i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527B01-00E5-3DAE-2CCC-1CBF03603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976" y="229658"/>
            <a:ext cx="4281024" cy="2642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FEDEC8-4DB4-68C7-D990-F4D737648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" y="1595499"/>
            <a:ext cx="6981765" cy="4308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4F9330-365E-6D3D-D5BE-BD8CD3529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459" y="3366684"/>
            <a:ext cx="5446541" cy="336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33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4ED6-DA05-BF38-AF40-9318A32B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2066"/>
            <a:ext cx="4094252" cy="1325563"/>
          </a:xfrm>
        </p:spPr>
        <p:txBody>
          <a:bodyPr>
            <a:normAutofit/>
          </a:bodyPr>
          <a:lstStyle/>
          <a:p>
            <a:r>
              <a:rPr lang="de-CH" sz="2800" dirty="0"/>
              <a:t>Pellets (</a:t>
            </a:r>
            <a:r>
              <a:rPr lang="de-CH" sz="2800" dirty="0" err="1"/>
              <a:t>tibia</a:t>
            </a:r>
            <a:r>
              <a:rPr lang="de-CH" sz="2800" dirty="0"/>
              <a:t> and hip)</a:t>
            </a:r>
            <a:br>
              <a:rPr lang="de-CH" sz="2800" dirty="0"/>
            </a:br>
            <a:endParaRPr lang="en-CH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A859-BD7C-8697-4A1A-12D9B98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01" y="695993"/>
            <a:ext cx="10515600" cy="4351338"/>
          </a:xfrm>
        </p:spPr>
        <p:txBody>
          <a:bodyPr/>
          <a:lstStyle/>
          <a:p>
            <a:r>
              <a:rPr lang="de-CH" dirty="0" err="1"/>
              <a:t>Sclerotic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</a:t>
            </a:r>
            <a:r>
              <a:rPr lang="de-CH" dirty="0" err="1"/>
              <a:t>non.sclerotic</a:t>
            </a:r>
            <a:r>
              <a:rPr lang="de-CH" dirty="0"/>
              <a:t> </a:t>
            </a:r>
            <a:r>
              <a:rPr lang="de-CH" i="1" dirty="0">
                <a:solidFill>
                  <a:schemeClr val="accent6"/>
                </a:solidFill>
              </a:rPr>
              <a:t>~</a:t>
            </a:r>
            <a:r>
              <a:rPr lang="de-CH" i="1" dirty="0" err="1">
                <a:solidFill>
                  <a:schemeClr val="accent6"/>
                </a:solidFill>
              </a:rPr>
              <a:t>patient</a:t>
            </a:r>
            <a:r>
              <a:rPr lang="de-CH" i="1" dirty="0">
                <a:solidFill>
                  <a:schemeClr val="accent6"/>
                </a:solidFill>
              </a:rPr>
              <a:t> + </a:t>
            </a:r>
            <a:r>
              <a:rPr lang="de-CH" i="1" dirty="0" err="1">
                <a:solidFill>
                  <a:schemeClr val="accent6"/>
                </a:solidFill>
              </a:rPr>
              <a:t>condition</a:t>
            </a:r>
            <a:endParaRPr lang="de-CH" i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F6070D-58CE-301E-7B7B-591A29481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84" y="2021556"/>
            <a:ext cx="6575101" cy="405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83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61D9-2122-E3E7-2931-6978E294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Plot PCA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74AC9-370F-12E1-57FC-3C1E089EC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Tibias</a:t>
            </a:r>
            <a:endParaRPr lang="de-CH" dirty="0"/>
          </a:p>
          <a:p>
            <a:r>
              <a:rPr lang="de-CH" dirty="0" err="1"/>
              <a:t>Hips</a:t>
            </a:r>
            <a:endParaRPr lang="de-CH" dirty="0"/>
          </a:p>
          <a:p>
            <a:r>
              <a:rPr lang="de-CH" dirty="0"/>
              <a:t>Pellets/SVFs</a:t>
            </a:r>
          </a:p>
          <a:p>
            <a:r>
              <a:rPr lang="de-CH" dirty="0" err="1"/>
              <a:t>Adipocytes</a:t>
            </a:r>
            <a:endParaRPr lang="de-CH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77969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8344-7726-782D-8428-DC839E0D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6BC0A-FC0F-D08A-36EA-E8C6A3745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99900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8344-7726-782D-8428-DC839E0D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6BC0A-FC0F-D08A-36EA-E8C6A3745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5989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4ED6-DA05-BF38-AF40-9318A32B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2066"/>
            <a:ext cx="3030876" cy="1325563"/>
          </a:xfrm>
        </p:spPr>
        <p:txBody>
          <a:bodyPr>
            <a:normAutofit/>
          </a:bodyPr>
          <a:lstStyle/>
          <a:p>
            <a:r>
              <a:rPr lang="de-CH" sz="2800" dirty="0" err="1"/>
              <a:t>Bone</a:t>
            </a:r>
            <a:r>
              <a:rPr lang="de-CH" sz="2800" dirty="0"/>
              <a:t> (</a:t>
            </a:r>
            <a:r>
              <a:rPr lang="de-CH" sz="2800" dirty="0" err="1"/>
              <a:t>tibia</a:t>
            </a:r>
            <a:r>
              <a:rPr lang="de-CH" sz="2800" dirty="0"/>
              <a:t> and hip)</a:t>
            </a:r>
            <a:br>
              <a:rPr lang="de-CH" sz="2800" dirty="0"/>
            </a:br>
            <a:endParaRPr lang="en-CH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A859-BD7C-8697-4A1A-12D9B98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01" y="695993"/>
            <a:ext cx="10515600" cy="4351338"/>
          </a:xfrm>
        </p:spPr>
        <p:txBody>
          <a:bodyPr/>
          <a:lstStyle/>
          <a:p>
            <a:r>
              <a:rPr lang="de-CH" dirty="0"/>
              <a:t>Tibia </a:t>
            </a:r>
            <a:r>
              <a:rPr lang="de-CH" dirty="0" err="1"/>
              <a:t>vs</a:t>
            </a:r>
            <a:r>
              <a:rPr lang="de-CH" dirty="0"/>
              <a:t> hip(</a:t>
            </a:r>
            <a:r>
              <a:rPr lang="de-CH" dirty="0" err="1"/>
              <a:t>batch</a:t>
            </a:r>
            <a:r>
              <a:rPr lang="de-CH" dirty="0"/>
              <a:t>=pellet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adipocyte</a:t>
            </a:r>
            <a:r>
              <a:rPr lang="de-CH" dirty="0"/>
              <a:t>)</a:t>
            </a:r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1517C-6A8C-C25C-E2E8-E5F736E0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487" y="3599789"/>
            <a:ext cx="5321274" cy="3283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B7074E-958C-D566-08FE-CF238AE13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135" y="378572"/>
            <a:ext cx="5120164" cy="3159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8B4738-550F-DDB0-0211-643489471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8" y="1557233"/>
            <a:ext cx="6878373" cy="424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52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4ED6-DA05-BF38-AF40-9318A32B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2066"/>
            <a:ext cx="3030876" cy="1325563"/>
          </a:xfrm>
        </p:spPr>
        <p:txBody>
          <a:bodyPr>
            <a:normAutofit/>
          </a:bodyPr>
          <a:lstStyle/>
          <a:p>
            <a:r>
              <a:rPr lang="de-CH" sz="2800" dirty="0" err="1"/>
              <a:t>Bone</a:t>
            </a:r>
            <a:r>
              <a:rPr lang="de-CH" sz="2800" dirty="0"/>
              <a:t> (</a:t>
            </a:r>
            <a:r>
              <a:rPr lang="de-CH" sz="2800" dirty="0" err="1"/>
              <a:t>tibia</a:t>
            </a:r>
            <a:r>
              <a:rPr lang="de-CH" sz="2800" dirty="0"/>
              <a:t> and hip)</a:t>
            </a:r>
            <a:br>
              <a:rPr lang="de-CH" sz="2800" dirty="0"/>
            </a:br>
            <a:endParaRPr lang="en-CH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A859-BD7C-8697-4A1A-12D9B98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01" y="695993"/>
            <a:ext cx="10515600" cy="4351338"/>
          </a:xfrm>
        </p:spPr>
        <p:txBody>
          <a:bodyPr/>
          <a:lstStyle/>
          <a:p>
            <a:r>
              <a:rPr lang="de-CH" dirty="0"/>
              <a:t>Tibia </a:t>
            </a:r>
            <a:r>
              <a:rPr lang="de-CH" dirty="0" err="1"/>
              <a:t>vs</a:t>
            </a:r>
            <a:r>
              <a:rPr lang="de-CH" dirty="0"/>
              <a:t> hip(</a:t>
            </a:r>
            <a:r>
              <a:rPr lang="de-CH" dirty="0" err="1"/>
              <a:t>batch</a:t>
            </a:r>
            <a:r>
              <a:rPr lang="de-CH" dirty="0"/>
              <a:t>=pellet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adipocyte</a:t>
            </a:r>
            <a:r>
              <a:rPr lang="de-CH" dirty="0"/>
              <a:t>)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04182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4ED6-DA05-BF38-AF40-9318A32B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2066"/>
            <a:ext cx="3030876" cy="1325563"/>
          </a:xfrm>
        </p:spPr>
        <p:txBody>
          <a:bodyPr>
            <a:normAutofit/>
          </a:bodyPr>
          <a:lstStyle/>
          <a:p>
            <a:r>
              <a:rPr lang="de-CH" sz="2800" dirty="0" err="1"/>
              <a:t>Bone</a:t>
            </a:r>
            <a:r>
              <a:rPr lang="de-CH" sz="2800" dirty="0"/>
              <a:t> (</a:t>
            </a:r>
            <a:r>
              <a:rPr lang="de-CH" sz="2800" dirty="0" err="1"/>
              <a:t>tibia</a:t>
            </a:r>
            <a:r>
              <a:rPr lang="de-CH" sz="2800" dirty="0"/>
              <a:t> and hip)</a:t>
            </a:r>
            <a:br>
              <a:rPr lang="de-CH" sz="2800" dirty="0"/>
            </a:br>
            <a:endParaRPr lang="en-CH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A859-BD7C-8697-4A1A-12D9B98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01" y="695993"/>
            <a:ext cx="10515600" cy="4351338"/>
          </a:xfrm>
        </p:spPr>
        <p:txBody>
          <a:bodyPr/>
          <a:lstStyle/>
          <a:p>
            <a:r>
              <a:rPr lang="de-CH" dirty="0" err="1"/>
              <a:t>Non.sclerotic</a:t>
            </a:r>
            <a:r>
              <a:rPr lang="de-CH" dirty="0"/>
              <a:t> Tibia </a:t>
            </a:r>
            <a:r>
              <a:rPr lang="de-CH" dirty="0" err="1"/>
              <a:t>vs</a:t>
            </a:r>
            <a:r>
              <a:rPr lang="de-CH" dirty="0"/>
              <a:t> hip(</a:t>
            </a:r>
            <a:r>
              <a:rPr lang="de-CH" dirty="0" err="1"/>
              <a:t>batch</a:t>
            </a:r>
            <a:r>
              <a:rPr lang="de-CH" dirty="0"/>
              <a:t>=pellet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adipocyte</a:t>
            </a:r>
            <a:r>
              <a:rPr lang="de-CH" dirty="0"/>
              <a:t>)</a:t>
            </a:r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22731-FA9D-CF0E-F76E-0226DC5EB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855" y="3429000"/>
            <a:ext cx="5433062" cy="3352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AE14DF-BFE7-FFF6-C16C-4FCEDC1C3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448" y="970527"/>
            <a:ext cx="3785841" cy="2336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0F3163-D5D5-456C-0798-57F51411C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1" y="1587164"/>
            <a:ext cx="7050781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74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4ED6-DA05-BF38-AF40-9318A32B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2066"/>
            <a:ext cx="3030876" cy="1325563"/>
          </a:xfrm>
        </p:spPr>
        <p:txBody>
          <a:bodyPr>
            <a:normAutofit/>
          </a:bodyPr>
          <a:lstStyle/>
          <a:p>
            <a:r>
              <a:rPr lang="de-CH" sz="2800" dirty="0" err="1"/>
              <a:t>Bone</a:t>
            </a:r>
            <a:r>
              <a:rPr lang="de-CH" sz="2800" dirty="0"/>
              <a:t> (</a:t>
            </a:r>
            <a:r>
              <a:rPr lang="de-CH" sz="2800" dirty="0" err="1"/>
              <a:t>tibia</a:t>
            </a:r>
            <a:r>
              <a:rPr lang="de-CH" sz="2800" dirty="0"/>
              <a:t> and hip)</a:t>
            </a:r>
            <a:br>
              <a:rPr lang="de-CH" sz="2800" dirty="0"/>
            </a:br>
            <a:endParaRPr lang="en-CH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A859-BD7C-8697-4A1A-12D9B98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01" y="695993"/>
            <a:ext cx="10515600" cy="4351338"/>
          </a:xfrm>
        </p:spPr>
        <p:txBody>
          <a:bodyPr/>
          <a:lstStyle/>
          <a:p>
            <a:r>
              <a:rPr lang="de-CH" dirty="0" err="1"/>
              <a:t>Non.sclerotic</a:t>
            </a:r>
            <a:r>
              <a:rPr lang="de-CH" dirty="0"/>
              <a:t> Tibia </a:t>
            </a:r>
            <a:r>
              <a:rPr lang="de-CH" dirty="0" err="1"/>
              <a:t>vs</a:t>
            </a:r>
            <a:r>
              <a:rPr lang="de-CH" dirty="0"/>
              <a:t> hip(</a:t>
            </a:r>
            <a:r>
              <a:rPr lang="de-CH" dirty="0" err="1"/>
              <a:t>batch</a:t>
            </a:r>
            <a:r>
              <a:rPr lang="de-CH" dirty="0"/>
              <a:t>=pellet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adipocyte</a:t>
            </a:r>
            <a:r>
              <a:rPr lang="de-CH" dirty="0"/>
              <a:t>)</a:t>
            </a:r>
          </a:p>
          <a:p>
            <a:pPr marL="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68240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4ED6-DA05-BF38-AF40-9318A32B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2066"/>
            <a:ext cx="3030876" cy="1325563"/>
          </a:xfrm>
        </p:spPr>
        <p:txBody>
          <a:bodyPr>
            <a:normAutofit/>
          </a:bodyPr>
          <a:lstStyle/>
          <a:p>
            <a:r>
              <a:rPr lang="de-CH" sz="2800" dirty="0" err="1"/>
              <a:t>Bone</a:t>
            </a:r>
            <a:r>
              <a:rPr lang="de-CH" sz="2800" dirty="0"/>
              <a:t> (</a:t>
            </a:r>
            <a:r>
              <a:rPr lang="de-CH" sz="2800" dirty="0" err="1"/>
              <a:t>tibia</a:t>
            </a:r>
            <a:r>
              <a:rPr lang="de-CH" sz="2800" dirty="0"/>
              <a:t> and hip)</a:t>
            </a:r>
            <a:br>
              <a:rPr lang="de-CH" sz="2800" dirty="0"/>
            </a:br>
            <a:endParaRPr lang="en-CH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A859-BD7C-8697-4A1A-12D9B98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01" y="695993"/>
            <a:ext cx="10515600" cy="4351338"/>
          </a:xfrm>
        </p:spPr>
        <p:txBody>
          <a:bodyPr/>
          <a:lstStyle/>
          <a:p>
            <a:r>
              <a:rPr lang="de-CH" dirty="0" err="1"/>
              <a:t>sclerotic</a:t>
            </a:r>
            <a:r>
              <a:rPr lang="de-CH" dirty="0"/>
              <a:t> Tibia </a:t>
            </a:r>
            <a:r>
              <a:rPr lang="de-CH" dirty="0" err="1"/>
              <a:t>vs</a:t>
            </a:r>
            <a:r>
              <a:rPr lang="de-CH" dirty="0"/>
              <a:t> hip(</a:t>
            </a:r>
            <a:r>
              <a:rPr lang="de-CH" dirty="0" err="1"/>
              <a:t>batch</a:t>
            </a:r>
            <a:r>
              <a:rPr lang="de-CH" dirty="0"/>
              <a:t>=pellet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adipocyte</a:t>
            </a:r>
            <a:r>
              <a:rPr lang="de-CH" dirty="0"/>
              <a:t>)</a:t>
            </a:r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FC38D-9D54-9478-58AB-0624243CC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054" y="3854167"/>
            <a:ext cx="5000625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B7D104-0C3A-5F27-6EBD-260828009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792" y="1339375"/>
            <a:ext cx="4451208" cy="2747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1A72E6-B849-639C-6925-4ACF6C91E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31" y="1846273"/>
            <a:ext cx="6866864" cy="423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05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4ED6-DA05-BF38-AF40-9318A32B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2066"/>
            <a:ext cx="3030876" cy="1325563"/>
          </a:xfrm>
        </p:spPr>
        <p:txBody>
          <a:bodyPr>
            <a:normAutofit/>
          </a:bodyPr>
          <a:lstStyle/>
          <a:p>
            <a:r>
              <a:rPr lang="de-CH" sz="2800" dirty="0" err="1"/>
              <a:t>Bone</a:t>
            </a:r>
            <a:r>
              <a:rPr lang="de-CH" sz="2800" dirty="0"/>
              <a:t> (</a:t>
            </a:r>
            <a:r>
              <a:rPr lang="de-CH" sz="2800" dirty="0" err="1"/>
              <a:t>tibia</a:t>
            </a:r>
            <a:r>
              <a:rPr lang="de-CH" sz="2800" dirty="0"/>
              <a:t> and hip)</a:t>
            </a:r>
            <a:br>
              <a:rPr lang="de-CH" sz="2800" dirty="0"/>
            </a:br>
            <a:endParaRPr lang="en-CH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A859-BD7C-8697-4A1A-12D9B98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01" y="695993"/>
            <a:ext cx="10515600" cy="4351338"/>
          </a:xfrm>
        </p:spPr>
        <p:txBody>
          <a:bodyPr/>
          <a:lstStyle/>
          <a:p>
            <a:r>
              <a:rPr lang="de-CH" dirty="0" err="1"/>
              <a:t>sclerotic</a:t>
            </a:r>
            <a:r>
              <a:rPr lang="de-CH" dirty="0"/>
              <a:t> Tibia </a:t>
            </a:r>
            <a:r>
              <a:rPr lang="de-CH" dirty="0" err="1"/>
              <a:t>vs</a:t>
            </a:r>
            <a:r>
              <a:rPr lang="de-CH" dirty="0"/>
              <a:t> hip(</a:t>
            </a:r>
            <a:r>
              <a:rPr lang="de-CH" dirty="0" err="1"/>
              <a:t>batch</a:t>
            </a:r>
            <a:r>
              <a:rPr lang="de-CH" dirty="0"/>
              <a:t>=pellet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adipocyte</a:t>
            </a:r>
            <a:r>
              <a:rPr lang="de-CH" dirty="0"/>
              <a:t>)</a:t>
            </a:r>
          </a:p>
          <a:p>
            <a:pPr marL="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903961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4ED6-DA05-BF38-AF40-9318A32B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2066"/>
            <a:ext cx="3030876" cy="1325563"/>
          </a:xfrm>
        </p:spPr>
        <p:txBody>
          <a:bodyPr>
            <a:normAutofit/>
          </a:bodyPr>
          <a:lstStyle/>
          <a:p>
            <a:r>
              <a:rPr lang="de-CH" sz="2800" dirty="0" err="1"/>
              <a:t>Bone</a:t>
            </a:r>
            <a:r>
              <a:rPr lang="de-CH" sz="2800" dirty="0"/>
              <a:t> (</a:t>
            </a:r>
            <a:r>
              <a:rPr lang="de-CH" sz="2800" dirty="0" err="1"/>
              <a:t>tibia</a:t>
            </a:r>
            <a:r>
              <a:rPr lang="de-CH" sz="2800" dirty="0"/>
              <a:t> and hip)</a:t>
            </a:r>
            <a:br>
              <a:rPr lang="de-CH" sz="2800" dirty="0"/>
            </a:br>
            <a:endParaRPr lang="en-CH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A859-BD7C-8697-4A1A-12D9B98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01" y="695993"/>
            <a:ext cx="10515600" cy="4351338"/>
          </a:xfrm>
        </p:spPr>
        <p:txBody>
          <a:bodyPr/>
          <a:lstStyle/>
          <a:p>
            <a:r>
              <a:rPr lang="de-CH" dirty="0" err="1"/>
              <a:t>sclerotic</a:t>
            </a:r>
            <a:r>
              <a:rPr lang="de-CH" dirty="0"/>
              <a:t> Tibia </a:t>
            </a:r>
            <a:r>
              <a:rPr lang="de-CH" dirty="0" err="1"/>
              <a:t>vs</a:t>
            </a:r>
            <a:r>
              <a:rPr lang="de-CH" dirty="0"/>
              <a:t> hip(</a:t>
            </a:r>
            <a:r>
              <a:rPr lang="de-CH" dirty="0" err="1"/>
              <a:t>batch</a:t>
            </a:r>
            <a:r>
              <a:rPr lang="de-CH" dirty="0"/>
              <a:t>=pellet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adipocyte</a:t>
            </a:r>
            <a:r>
              <a:rPr lang="de-CH" dirty="0"/>
              <a:t>)</a:t>
            </a:r>
          </a:p>
          <a:p>
            <a:pPr marL="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28342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6199-7D10-47C9-D7CF-94DF88DB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Matrices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69B10-B78C-AD92-E7C7-5F357C12B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Raw </a:t>
            </a:r>
            <a:r>
              <a:rPr lang="de-CH" dirty="0" err="1"/>
              <a:t>counts</a:t>
            </a:r>
            <a:r>
              <a:rPr lang="de-CH" dirty="0"/>
              <a:t> </a:t>
            </a:r>
          </a:p>
          <a:p>
            <a:r>
              <a:rPr lang="de-CH" dirty="0" err="1"/>
              <a:t>Normalized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7776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61D9-2122-E3E7-2931-6978E294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Filtered</a:t>
            </a:r>
            <a:r>
              <a:rPr lang="de-CH" dirty="0"/>
              <a:t> </a:t>
            </a:r>
            <a:r>
              <a:rPr lang="de-CH" dirty="0" err="1"/>
              <a:t>samples</a:t>
            </a:r>
            <a:r>
              <a:rPr lang="de-CH" dirty="0"/>
              <a:t> </a:t>
            </a:r>
            <a:r>
              <a:rPr lang="de-CH" dirty="0" err="1"/>
              <a:t>Tibias</a:t>
            </a:r>
            <a:endParaRPr lang="en-CH" dirty="0"/>
          </a:p>
        </p:txBody>
      </p:sp>
      <p:pic>
        <p:nvPicPr>
          <p:cNvPr id="9" name="Content Placeholder 8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BA4C9ED1-9BC4-A688-4435-59D663CDF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649" y="1825625"/>
            <a:ext cx="7046701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6EAE71-6CB3-C66A-1266-B1DCABC13751}"/>
              </a:ext>
            </a:extLst>
          </p:cNvPr>
          <p:cNvSpPr txBox="1"/>
          <p:nvPr/>
        </p:nvSpPr>
        <p:spPr>
          <a:xfrm>
            <a:off x="384397" y="4414746"/>
            <a:ext cx="1939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Plus extra 80 and 107 </a:t>
            </a:r>
            <a:r>
              <a:rPr lang="de-CH" dirty="0" err="1"/>
              <a:t>as</a:t>
            </a:r>
            <a:r>
              <a:rPr lang="de-CH" dirty="0"/>
              <a:t> 3 </a:t>
            </a:r>
            <a:r>
              <a:rPr lang="de-CH" dirty="0" err="1"/>
              <a:t>were</a:t>
            </a:r>
            <a:r>
              <a:rPr lang="de-CH" dirty="0"/>
              <a:t> </a:t>
            </a:r>
            <a:r>
              <a:rPr lang="de-CH" dirty="0" err="1"/>
              <a:t>removed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noise</a:t>
            </a:r>
            <a:endParaRPr lang="en-CH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859F69-8E76-4A2E-46CB-5749F060CA1A}"/>
              </a:ext>
            </a:extLst>
          </p:cNvPr>
          <p:cNvCxnSpPr>
            <a:cxnSpLocks/>
          </p:cNvCxnSpPr>
          <p:nvPr/>
        </p:nvCxnSpPr>
        <p:spPr>
          <a:xfrm>
            <a:off x="5989983" y="2213113"/>
            <a:ext cx="2146852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9075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C808-86BA-6EAF-696D-0845E9280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Volcano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B71A7-407A-A5EA-FF3D-436907565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Function</a:t>
            </a:r>
            <a:r>
              <a:rPr lang="de-CH" dirty="0"/>
              <a:t> and </a:t>
            </a:r>
            <a:r>
              <a:rPr lang="de-CH" dirty="0" err="1"/>
              <a:t>graphs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526D1-45FB-E6DB-0652-76BEB0D33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965" y="693475"/>
            <a:ext cx="4386790" cy="548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42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E785-25C4-B526-2660-5DD2B035C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Heatmap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12FDF-7351-3025-F9AD-4C5B8F3C4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Function</a:t>
            </a:r>
            <a:r>
              <a:rPr lang="de-CH" dirty="0"/>
              <a:t> and </a:t>
            </a:r>
            <a:r>
              <a:rPr lang="de-CH" dirty="0" err="1"/>
              <a:t>graphs</a:t>
            </a:r>
            <a:endParaRPr lang="de-CH" dirty="0"/>
          </a:p>
          <a:p>
            <a:pPr lvl="1"/>
            <a:r>
              <a:rPr lang="de-CH" dirty="0"/>
              <a:t>Raw </a:t>
            </a:r>
            <a:r>
              <a:rPr lang="de-CH" dirty="0" err="1"/>
              <a:t>counts</a:t>
            </a:r>
            <a:endParaRPr lang="de-CH" dirty="0"/>
          </a:p>
          <a:p>
            <a:pPr lvl="2"/>
            <a:r>
              <a:rPr lang="de-CH" dirty="0" err="1"/>
              <a:t>Comparisson</a:t>
            </a:r>
            <a:r>
              <a:rPr lang="de-CH" dirty="0"/>
              <a:t>:</a:t>
            </a:r>
          </a:p>
          <a:p>
            <a:r>
              <a:rPr lang="en-US" sz="800" dirty="0" err="1"/>
              <a:t>pellets_hip_and_tibia_sclerotic_vs_non_sclerotic</a:t>
            </a:r>
            <a:r>
              <a:rPr lang="en-US" sz="800" dirty="0"/>
              <a:t>[[1]]$</a:t>
            </a:r>
            <a:r>
              <a:rPr lang="en-US" sz="800" dirty="0" err="1"/>
              <a:t>results$table</a:t>
            </a:r>
            <a:endParaRPr lang="de-CH" sz="800" dirty="0"/>
          </a:p>
          <a:p>
            <a:pPr lvl="3"/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1BCFD-09E2-E073-50D6-CD4CCE929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278" y="1483544"/>
            <a:ext cx="6236655" cy="433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378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52F-32B5-7888-6514-86FA5FD6A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Model</a:t>
            </a:r>
            <a:endParaRPr lang="en-CH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05ABCF-5B59-0C7D-B1E1-4341E445F4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73269" y="490229"/>
            <a:ext cx="32614275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Absolutely! Let’s summarize what you want to achieve and then dive into how we can use neural networks for your task.</a:t>
            </a:r>
            <a:endParaRPr kumimoji="0" lang="en-CH" altLang="en-CH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altLang="en-CH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want to build a predictive model using neural networks to classify samples as either sclerotic or non-sclerotic based on gene expression data and metadata. The goal is to train a model that can accurately predict the condition of a sample and understand the features contributing to this prediction.</a:t>
            </a:r>
            <a:endParaRPr kumimoji="0" lang="en-CH" altLang="en-CH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altLang="en-CH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Overview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CH" altLang="en-CH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 Expression Data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matrix where rows represent genes and columns represent samples. Each cell contains the expression level of a gene in a specific sample.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CH" altLang="en-CH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Metadata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Additional information about each sample, such as condition (sclerotic or non-sclerotic), gender, and potentially other factors like age and tissue type.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altLang="en-CH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altLang="en-CH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Steps to Build a Neural Network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CH" altLang="en-CH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Preparation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Combine gene expression data and metadata into a single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dataframe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Normalize or scale the gene expression data.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Encode categorical variables (e.g., condition, gender) as numerical values.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CH" altLang="en-CH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Splitting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Split the data into training and testing sets.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CH" altLang="en-CH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Building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Define a neural network architecture suitable for classification.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Compile the model with appropriate loss function and optimizer.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CH" altLang="en-CH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Training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 the model on the training data.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CH" altLang="en-CH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Evaluation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Evaluate the model’s performance on the testing data using metrics such as accuracy, precision, recall, F1-score, and ROC-AUC.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CH" altLang="en-CH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Interpretation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model to understand which features are most predictive of the condition.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altLang="en-CH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altLang="en-CH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 Code Using </a:t>
            </a:r>
            <a:r>
              <a:rPr kumimoji="0" lang="en-CH" altLang="en-CH" sz="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Keras</a:t>
            </a:r>
            <a:r>
              <a:rPr kumimoji="0" lang="en-CH" altLang="en-CH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Here’s an example of how you might implement this using the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keras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package in R:</a:t>
            </a:r>
            <a:endParaRPr kumimoji="0" lang="en-CH" altLang="en-CH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library(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keras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library(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dplyr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library(caret) # Combine gene expression data and metadata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combined_data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&lt;-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cbind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raw_counts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annotation_col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# Ensure the condition column is a factor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combined_data$condition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&lt;-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as.factor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combined_data$condition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# Encode categorical variables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combined_data$condition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&lt;-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as.numeric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combined_data$condition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- 1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combined_data$Gender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&lt;-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as.numeric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as.factor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combined_data$Gender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)) - 1 # Normalize gene expression data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gene_data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&lt;-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as.matrix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combined_data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[, 1:ncol(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raw_counts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)])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gene_data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&lt;- scale(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gene_data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# Combine normalized gene data with metadata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combined_data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&lt;-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cbind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gene_data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combined_data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[, (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ncol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raw_counts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+ 1):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ncol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combined_data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)]) # Split the data into training and testing sets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set.seed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(123) # For reproducibility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trainIndex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&lt;-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createDataPartition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combined_data$condition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p = .7, list = FALSE, times = 1)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train_data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&lt;-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combined_data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trainIndex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]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test_data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&lt;-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combined_data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[-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trainIndex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] # Separate features and labels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x_train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&lt;-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as.matrix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train_data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[, -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ncol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train_data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)])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y_train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&lt;-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train_data$condition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x_test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&lt;-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as.matrix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test_data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[, -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ncol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test_data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)])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y_test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&lt;-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test_data$condition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# Define the neural network model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&lt;-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keras_model_sequential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 %&gt;%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layer_dense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(units = 128, activation = '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relu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',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input_shape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ncol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x_train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)) %&gt;%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layer_dropout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(rate = 0.4) %&gt;%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layer_dense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(units = 64, activation = '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relu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') %&gt;%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layer_dropout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(rate = 0.3) %&gt;%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layer_dense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(units = 1, activation = 'sigmoid') # Compile the model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%&gt;% compile( loss = '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binary_crossentropy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', optimizer =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optimizer_adam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(), metrics = c('accuracy') ) # Train the model history &lt;- model %&gt;% fit(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x_train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y_train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epochs = 50,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batch_size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32,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validation_split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0.2 ) # Evaluate the model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%&gt;% evaluate(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x_test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y_test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# Predict on the test data predictions &lt;- model %&gt;%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predict_classes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x_test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# Confusion matrix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confusionMatrix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as.factor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(predictions), 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as.factor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y_test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)) </a:t>
            </a:r>
            <a:endParaRPr kumimoji="0" lang="en-CH" altLang="en-CH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altLang="en-CH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Explanation:</a:t>
            </a:r>
            <a:endParaRPr kumimoji="0" lang="en-CH" altLang="en-CH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H" altLang="en-CH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Preparation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Combines and normalizes the data, encodes categorical variables.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H" altLang="en-CH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Splitting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Splits the data into training and testing sets.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H" altLang="en-CH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Building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Defines a neural network architecture.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H" altLang="en-CH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Training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Trains the model on the training data.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H" altLang="en-CH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Evaluation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Evaluates the model’s performance on the test data.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should give you a solid starting point for using neural networks to predict the condition of your samples. If you have any more questions or need further assistance, feel free to ask!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altLang="en-CH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490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61D9-2122-E3E7-2931-6978E294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Filtered</a:t>
            </a:r>
            <a:r>
              <a:rPr lang="de-CH" dirty="0"/>
              <a:t> </a:t>
            </a:r>
            <a:r>
              <a:rPr lang="de-CH" dirty="0" err="1"/>
              <a:t>samples</a:t>
            </a:r>
            <a:r>
              <a:rPr lang="de-CH" dirty="0"/>
              <a:t> </a:t>
            </a:r>
            <a:r>
              <a:rPr lang="de-CH" dirty="0" err="1"/>
              <a:t>Hips</a:t>
            </a:r>
            <a:endParaRPr lang="en-CH" dirty="0"/>
          </a:p>
        </p:txBody>
      </p:sp>
      <p:pic>
        <p:nvPicPr>
          <p:cNvPr id="5" name="Content Placeholder 4" descr="A graph of a number of samples&#10;&#10;Description automatically generated with medium confidence">
            <a:extLst>
              <a:ext uri="{FF2B5EF4-FFF2-40B4-BE49-F238E27FC236}">
                <a16:creationId xmlns:a16="http://schemas.microsoft.com/office/drawing/2014/main" id="{E814F1F8-2802-A855-EC40-E685D91D1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649" y="1825625"/>
            <a:ext cx="7046701" cy="4351338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27660A4-057E-C001-71F1-3D45C1C4EC52}"/>
              </a:ext>
            </a:extLst>
          </p:cNvPr>
          <p:cNvCxnSpPr>
            <a:cxnSpLocks/>
          </p:cNvCxnSpPr>
          <p:nvPr/>
        </p:nvCxnSpPr>
        <p:spPr>
          <a:xfrm>
            <a:off x="6506817" y="2186609"/>
            <a:ext cx="23058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60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61D9-2122-E3E7-2931-6978E294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Normalized</a:t>
            </a:r>
            <a:r>
              <a:rPr lang="de-CH" dirty="0"/>
              <a:t> </a:t>
            </a:r>
            <a:r>
              <a:rPr lang="de-CH" dirty="0" err="1"/>
              <a:t>samples</a:t>
            </a:r>
            <a:r>
              <a:rPr lang="de-CH" dirty="0"/>
              <a:t> TIBIAS after </a:t>
            </a:r>
            <a:r>
              <a:rPr lang="de-CH" dirty="0" err="1"/>
              <a:t>removing</a:t>
            </a:r>
            <a:r>
              <a:rPr lang="de-CH" dirty="0"/>
              <a:t> </a:t>
            </a:r>
            <a:r>
              <a:rPr lang="de-CH" dirty="0" err="1"/>
              <a:t>samples</a:t>
            </a:r>
            <a:r>
              <a:rPr lang="de-CH" dirty="0"/>
              <a:t> due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reads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74AC9-370F-12E1-57FC-3C1E089EC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72" y="2192550"/>
            <a:ext cx="2679619" cy="4351338"/>
          </a:xfrm>
        </p:spPr>
        <p:txBody>
          <a:bodyPr/>
          <a:lstStyle/>
          <a:p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B0568D-B8F2-BAA0-9C6C-4C652F1D9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212" y="2318033"/>
            <a:ext cx="6291185" cy="388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98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61D9-2122-E3E7-2931-6978E294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Normalized</a:t>
            </a:r>
            <a:r>
              <a:rPr lang="de-CH" dirty="0"/>
              <a:t> </a:t>
            </a:r>
            <a:r>
              <a:rPr lang="de-CH" dirty="0" err="1"/>
              <a:t>samples</a:t>
            </a:r>
            <a:r>
              <a:rPr lang="de-CH" dirty="0"/>
              <a:t> HIPS after </a:t>
            </a:r>
            <a:r>
              <a:rPr lang="de-CH" dirty="0" err="1"/>
              <a:t>removing</a:t>
            </a:r>
            <a:r>
              <a:rPr lang="de-CH" dirty="0"/>
              <a:t> </a:t>
            </a:r>
            <a:r>
              <a:rPr lang="de-CH" dirty="0" err="1"/>
              <a:t>samples</a:t>
            </a:r>
            <a:r>
              <a:rPr lang="de-CH" dirty="0"/>
              <a:t> due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reads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74AC9-370F-12E1-57FC-3C1E089EC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72" y="2192550"/>
            <a:ext cx="2679619" cy="4351338"/>
          </a:xfrm>
        </p:spPr>
        <p:txBody>
          <a:bodyPr/>
          <a:lstStyle/>
          <a:p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1DD29-B6F6-072B-1FF4-F246086FF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246" y="2414224"/>
            <a:ext cx="6691586" cy="412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17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61D9-2122-E3E7-2931-6978E2947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88" y="0"/>
            <a:ext cx="4228322" cy="1325563"/>
          </a:xfrm>
        </p:spPr>
        <p:txBody>
          <a:bodyPr>
            <a:normAutofit/>
          </a:bodyPr>
          <a:lstStyle/>
          <a:p>
            <a:r>
              <a:rPr lang="de-CH" sz="2400"/>
              <a:t>Normalized samples BONES after removing samples and selecting commong genes</a:t>
            </a:r>
            <a:endParaRPr lang="en-CH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E475E-BDBD-4589-BEEB-3B328A668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172" y="90228"/>
            <a:ext cx="6549702" cy="4042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889B7A-7459-618D-D942-C5B76BE49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0"/>
          <a:stretch/>
        </p:blipFill>
        <p:spPr>
          <a:xfrm>
            <a:off x="1" y="3117181"/>
            <a:ext cx="8602824" cy="36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3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61D9-2122-E3E7-2931-6978E294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Extra </a:t>
            </a:r>
            <a:r>
              <a:rPr lang="de-CH" dirty="0" err="1"/>
              <a:t>normalized</a:t>
            </a:r>
            <a:r>
              <a:rPr lang="de-CH" dirty="0"/>
              <a:t> </a:t>
            </a:r>
            <a:r>
              <a:rPr lang="de-CH" dirty="0" err="1"/>
              <a:t>plots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74AC9-370F-12E1-57FC-3C1E089EC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CH" dirty="0"/>
              <a:t>Find </a:t>
            </a:r>
            <a:r>
              <a:rPr lang="de-CH" dirty="0" err="1"/>
              <a:t>normalized</a:t>
            </a:r>
            <a:r>
              <a:rPr lang="de-CH" dirty="0"/>
              <a:t> PCAs </a:t>
            </a:r>
            <a:r>
              <a:rPr lang="de-CH" dirty="0" err="1"/>
              <a:t>for</a:t>
            </a:r>
            <a:r>
              <a:rPr lang="de-CH" dirty="0"/>
              <a:t>:</a:t>
            </a:r>
          </a:p>
          <a:p>
            <a:pPr lvl="1"/>
            <a:r>
              <a:rPr lang="de-CH" dirty="0" err="1"/>
              <a:t>Tibias</a:t>
            </a:r>
            <a:r>
              <a:rPr lang="de-CH" dirty="0"/>
              <a:t> </a:t>
            </a:r>
            <a:r>
              <a:rPr lang="de-CH" dirty="0" err="1"/>
              <a:t>adipocytes</a:t>
            </a:r>
            <a:endParaRPr lang="de-CH" dirty="0"/>
          </a:p>
          <a:p>
            <a:pPr lvl="1"/>
            <a:r>
              <a:rPr lang="de-CH" dirty="0" err="1"/>
              <a:t>Tibias</a:t>
            </a:r>
            <a:r>
              <a:rPr lang="de-CH" dirty="0"/>
              <a:t> pellet</a:t>
            </a:r>
          </a:p>
          <a:p>
            <a:r>
              <a:rPr lang="de-CH" dirty="0"/>
              <a:t>Find </a:t>
            </a:r>
            <a:r>
              <a:rPr lang="de-CH" dirty="0" err="1"/>
              <a:t>normaliued</a:t>
            </a:r>
            <a:r>
              <a:rPr lang="de-CH" dirty="0"/>
              <a:t> PCAs </a:t>
            </a:r>
            <a:r>
              <a:rPr lang="de-CH" dirty="0" err="1"/>
              <a:t>for</a:t>
            </a:r>
            <a:r>
              <a:rPr lang="de-CH" dirty="0"/>
              <a:t>:</a:t>
            </a:r>
          </a:p>
          <a:p>
            <a:pPr lvl="1"/>
            <a:r>
              <a:rPr lang="de-CH" dirty="0" err="1"/>
              <a:t>Hips</a:t>
            </a:r>
            <a:r>
              <a:rPr lang="de-CH" dirty="0"/>
              <a:t> </a:t>
            </a:r>
            <a:r>
              <a:rPr lang="de-CH" dirty="0" err="1"/>
              <a:t>adipocytes</a:t>
            </a:r>
            <a:endParaRPr lang="de-CH" dirty="0"/>
          </a:p>
          <a:p>
            <a:pPr lvl="1"/>
            <a:r>
              <a:rPr lang="de-CH" dirty="0" err="1"/>
              <a:t>Hips</a:t>
            </a:r>
            <a:r>
              <a:rPr lang="de-CH" dirty="0"/>
              <a:t> pellet</a:t>
            </a:r>
          </a:p>
          <a:p>
            <a:r>
              <a:rPr lang="de-CH" dirty="0" err="1"/>
              <a:t>Sclerotic</a:t>
            </a:r>
            <a:r>
              <a:rPr lang="de-CH" dirty="0"/>
              <a:t> and non-</a:t>
            </a:r>
            <a:r>
              <a:rPr lang="de-CH" dirty="0" err="1"/>
              <a:t>sclerotic</a:t>
            </a:r>
            <a:endParaRPr lang="de-CH" dirty="0"/>
          </a:p>
          <a:p>
            <a:pPr lvl="1"/>
            <a:r>
              <a:rPr lang="de-CH" dirty="0" err="1"/>
              <a:t>Tibias</a:t>
            </a:r>
            <a:r>
              <a:rPr lang="de-CH" dirty="0"/>
              <a:t> and </a:t>
            </a:r>
            <a:r>
              <a:rPr lang="de-CH" dirty="0" err="1"/>
              <a:t>hips</a:t>
            </a:r>
            <a:r>
              <a:rPr lang="de-CH" dirty="0"/>
              <a:t> </a:t>
            </a:r>
            <a:r>
              <a:rPr lang="de-CH" dirty="0" err="1"/>
              <a:t>together</a:t>
            </a:r>
            <a:endParaRPr lang="de-CH" dirty="0"/>
          </a:p>
          <a:p>
            <a:r>
              <a:rPr lang="de-CH" dirty="0"/>
              <a:t>Non </a:t>
            </a:r>
            <a:r>
              <a:rPr lang="de-CH" dirty="0" err="1"/>
              <a:t>sclerotic</a:t>
            </a:r>
            <a:endParaRPr lang="de-CH" dirty="0"/>
          </a:p>
          <a:p>
            <a:pPr lvl="1"/>
            <a:r>
              <a:rPr lang="de-CH" dirty="0"/>
              <a:t>Pellet</a:t>
            </a:r>
          </a:p>
          <a:p>
            <a:pPr lvl="1"/>
            <a:r>
              <a:rPr lang="de-CH" dirty="0" err="1"/>
              <a:t>Adipocytes</a:t>
            </a:r>
            <a:endParaRPr lang="de-CH" dirty="0"/>
          </a:p>
          <a:p>
            <a:r>
              <a:rPr lang="de-CH" dirty="0" err="1"/>
              <a:t>Sclerotic</a:t>
            </a:r>
            <a:r>
              <a:rPr lang="de-CH" dirty="0"/>
              <a:t> </a:t>
            </a:r>
          </a:p>
          <a:p>
            <a:pPr lvl="1"/>
            <a:r>
              <a:rPr lang="de-CH" dirty="0"/>
              <a:t>Pellet</a:t>
            </a:r>
          </a:p>
          <a:p>
            <a:pPr lvl="1"/>
            <a:r>
              <a:rPr lang="de-CH" dirty="0" err="1"/>
              <a:t>Adipocytes</a:t>
            </a:r>
            <a:endParaRPr lang="de-CH" dirty="0"/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34505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400387a-212f-43ea-ac7f-77aa12d7977e}" enabled="0" method="" siteId="{d400387a-212f-43ea-ac7f-77aa12d7977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1552</Words>
  <Application>Microsoft Office PowerPoint</Application>
  <PresentationFormat>Widescreen</PresentationFormat>
  <Paragraphs>183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Aptos</vt:lpstr>
      <vt:lpstr>Aptos Display</vt:lpstr>
      <vt:lpstr>Arial</vt:lpstr>
      <vt:lpstr>Arial Unicode MS</vt:lpstr>
      <vt:lpstr>Office Theme</vt:lpstr>
      <vt:lpstr>Analysis Tibias and Hips</vt:lpstr>
      <vt:lpstr>Preprocessing</vt:lpstr>
      <vt:lpstr>Plot PCA</vt:lpstr>
      <vt:lpstr>Filtered samples Tibias</vt:lpstr>
      <vt:lpstr>Filtered samples Hips</vt:lpstr>
      <vt:lpstr>Normalized samples TIBIAS after removing samples due to low number of reads</vt:lpstr>
      <vt:lpstr>Normalized samples HIPS after removing samples due to low number of reads</vt:lpstr>
      <vt:lpstr>Normalized samples BONES after removing samples and selecting commong genes</vt:lpstr>
      <vt:lpstr>Extra normalized plots</vt:lpstr>
      <vt:lpstr>Bone (hip and tibia)</vt:lpstr>
      <vt:lpstr>PowerPoint Presentation</vt:lpstr>
      <vt:lpstr>DEG among selected conditions </vt:lpstr>
      <vt:lpstr>Corrected DEA among selected conditions</vt:lpstr>
      <vt:lpstr>Hip Adipoctytes sclerotic vs non.sclerotic</vt:lpstr>
      <vt:lpstr>Hip Adipoctytes sclerotic vs non.sclerotic</vt:lpstr>
      <vt:lpstr>Hip Pellets sclerotic vs non.sclerotic</vt:lpstr>
      <vt:lpstr>Hip Pellets sclerotic vs non.sclerotic</vt:lpstr>
      <vt:lpstr>Hip  sclerotic vs non.sclerotic</vt:lpstr>
      <vt:lpstr>Hip  sclerotic vs non.sclerotic</vt:lpstr>
      <vt:lpstr>Tibia dipocytes  </vt:lpstr>
      <vt:lpstr>Tibia dipocytes  </vt:lpstr>
      <vt:lpstr>Tibia pellets  </vt:lpstr>
      <vt:lpstr>Tibia pellets  </vt:lpstr>
      <vt:lpstr>Tibia </vt:lpstr>
      <vt:lpstr>Tibia </vt:lpstr>
      <vt:lpstr>Adipocytes (tibia and hip) </vt:lpstr>
      <vt:lpstr>Adipocytes (tibia and hip) </vt:lpstr>
      <vt:lpstr>Pellets (tibia and hip) </vt:lpstr>
      <vt:lpstr>Pellets (tibia and hip) </vt:lpstr>
      <vt:lpstr>PowerPoint Presentation</vt:lpstr>
      <vt:lpstr>PowerPoint Presentation</vt:lpstr>
      <vt:lpstr>Bone (tibia and hip) </vt:lpstr>
      <vt:lpstr>Bone (tibia and hip) </vt:lpstr>
      <vt:lpstr>Bone (tibia and hip) </vt:lpstr>
      <vt:lpstr>Bone (tibia and hip) </vt:lpstr>
      <vt:lpstr>Bone (tibia and hip) </vt:lpstr>
      <vt:lpstr>Bone (tibia and hip) </vt:lpstr>
      <vt:lpstr>Bone (tibia and hip) </vt:lpstr>
      <vt:lpstr>Matrices</vt:lpstr>
      <vt:lpstr>Volcano</vt:lpstr>
      <vt:lpstr>Heatmap</vt:lpstr>
      <vt:lpstr>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Botos Rogozsan, Marius Alexandru (VETSUISSE)</dc:creator>
  <cp:lastModifiedBy>Botos Rogozsan, Marius Alexandru (VETSUISSE)</cp:lastModifiedBy>
  <cp:revision>1</cp:revision>
  <dcterms:created xsi:type="dcterms:W3CDTF">2024-08-14T14:30:34Z</dcterms:created>
  <dcterms:modified xsi:type="dcterms:W3CDTF">2024-08-27T15:06:41Z</dcterms:modified>
</cp:coreProperties>
</file>